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6" r:id="rId15"/>
    <p:sldId id="260" r:id="rId16"/>
    <p:sldId id="261" r:id="rId17"/>
    <p:sldId id="262" r:id="rId18"/>
    <p:sldId id="26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58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6137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0990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7053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463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047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482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503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54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6718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57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37DB4-D5F5-44BE-BBA2-9E48D4B13713}" type="datetimeFigureOut">
              <a:rPr lang="es-GT" smtClean="0"/>
              <a:t>7/09/2020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D701-9FC6-4AFE-8323-EC0CA10BA79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1803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18658" y="2205335"/>
            <a:ext cx="50346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LEY DE VOLTAJES </a:t>
            </a:r>
          </a:p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KIRCHHOFF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9" y="354706"/>
            <a:ext cx="3300422" cy="116929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9073662" y="6365630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dirty="0" smtClean="0"/>
              <a:t>Ing. Juan Carlos Ortiz Aldana</a:t>
            </a:r>
            <a:endParaRPr lang="es-GT" dirty="0"/>
          </a:p>
        </p:txBody>
      </p:sp>
      <p:sp>
        <p:nvSpPr>
          <p:cNvPr id="7" name="Rectángulo 6"/>
          <p:cNvSpPr/>
          <p:nvPr/>
        </p:nvSpPr>
        <p:spPr>
          <a:xfrm>
            <a:off x="7461554" y="5991889"/>
            <a:ext cx="44657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ORGANIZACIÓN COMPUTACIONAL</a:t>
            </a:r>
            <a:endParaRPr lang="es-E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15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1" y="387397"/>
            <a:ext cx="2110049" cy="7497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69" y="1295952"/>
            <a:ext cx="7420411" cy="52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2" y="392526"/>
            <a:ext cx="2109399" cy="74987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1" y="1274158"/>
            <a:ext cx="8593387" cy="30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2" y="392526"/>
            <a:ext cx="2109399" cy="74987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024" y="500780"/>
            <a:ext cx="6575098" cy="326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92" y="392526"/>
            <a:ext cx="2109399" cy="74987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92" y="237550"/>
            <a:ext cx="7137861" cy="38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7" y="142074"/>
            <a:ext cx="1665630" cy="5911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18" y="887693"/>
            <a:ext cx="10888685" cy="11627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175" y="2443380"/>
            <a:ext cx="6746770" cy="32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7" y="142074"/>
            <a:ext cx="1665630" cy="5911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3" y="907483"/>
            <a:ext cx="10681407" cy="10875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5" y="2302850"/>
            <a:ext cx="10667085" cy="29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7" y="142074"/>
            <a:ext cx="1665630" cy="59112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65" y="580481"/>
            <a:ext cx="7991894" cy="59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0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7" y="142074"/>
            <a:ext cx="1665630" cy="59112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92" y="970837"/>
            <a:ext cx="9122136" cy="26590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98" y="3897341"/>
            <a:ext cx="10468724" cy="16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6" y="474041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052" y="474041"/>
            <a:ext cx="8713700" cy="29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6" y="474041"/>
            <a:ext cx="1664352" cy="5913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241" y="1197959"/>
            <a:ext cx="8433922" cy="318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7" y="214272"/>
            <a:ext cx="1664352" cy="59136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158237" y="463543"/>
            <a:ext cx="33384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Fuentes de </a:t>
            </a:r>
            <a:r>
              <a:rPr lang="pt-BR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voltaje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99" y="1291001"/>
            <a:ext cx="8956092" cy="473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42" y="1322808"/>
            <a:ext cx="9792460" cy="12923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45" y="2780526"/>
            <a:ext cx="9167909" cy="34556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72" y="353093"/>
            <a:ext cx="1664352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76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90" y="1632186"/>
            <a:ext cx="10179443" cy="455830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6" y="371830"/>
            <a:ext cx="1664352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78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80" y="106968"/>
            <a:ext cx="6881640" cy="66440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0" y="198094"/>
            <a:ext cx="1664352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9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34" y="887480"/>
            <a:ext cx="6720733" cy="331875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51" y="290020"/>
            <a:ext cx="1670449" cy="5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1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2" y="934544"/>
            <a:ext cx="10115103" cy="1360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7" y="158470"/>
            <a:ext cx="1670449" cy="597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818" y="2473758"/>
            <a:ext cx="8840751" cy="395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1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09" y="729270"/>
            <a:ext cx="9094297" cy="6331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7" y="131810"/>
            <a:ext cx="1670449" cy="597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09" y="1262722"/>
            <a:ext cx="9094297" cy="10966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396" y="2811177"/>
            <a:ext cx="5949752" cy="37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4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011" y="131810"/>
            <a:ext cx="7526794" cy="29657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7" y="131810"/>
            <a:ext cx="1670449" cy="597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016" y="3097592"/>
            <a:ext cx="8685596" cy="37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13" y="746150"/>
            <a:ext cx="8245990" cy="193304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7" y="131810"/>
            <a:ext cx="1670449" cy="597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566" y="2901127"/>
            <a:ext cx="6487380" cy="32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8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19" y="293358"/>
            <a:ext cx="7204217" cy="27965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7" y="131810"/>
            <a:ext cx="1670449" cy="5974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526" y="6247318"/>
            <a:ext cx="7096692" cy="48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65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7" y="131810"/>
            <a:ext cx="1670449" cy="5974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61" y="526476"/>
            <a:ext cx="7275901" cy="31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5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7" y="214272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8" y="1315248"/>
            <a:ext cx="10995608" cy="46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2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7" y="131810"/>
            <a:ext cx="1670449" cy="5974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59" y="131810"/>
            <a:ext cx="7347585" cy="37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6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7" y="131810"/>
            <a:ext cx="1670449" cy="5974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33" y="1244545"/>
            <a:ext cx="7275901" cy="521015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043099" y="196703"/>
            <a:ext cx="1977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TAREA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03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47" y="214272"/>
            <a:ext cx="1664352" cy="5913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74" y="367180"/>
            <a:ext cx="7453938" cy="30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0" y="272887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92" y="1658815"/>
            <a:ext cx="9274934" cy="37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" y="249441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00" y="1016346"/>
            <a:ext cx="11030585" cy="144976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56" y="2466110"/>
            <a:ext cx="10201672" cy="1077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52" y="3549698"/>
            <a:ext cx="9992280" cy="30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0" y="359566"/>
            <a:ext cx="1664352" cy="59136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67" y="1285366"/>
            <a:ext cx="8289724" cy="49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0" y="261164"/>
            <a:ext cx="1664352" cy="5913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305" y="852526"/>
            <a:ext cx="8580685" cy="58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6" y="296333"/>
            <a:ext cx="1664352" cy="5913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86" y="1162810"/>
            <a:ext cx="9909239" cy="176049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27" y="3084644"/>
            <a:ext cx="10335398" cy="28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17</Words>
  <Application>Microsoft Office PowerPoint</Application>
  <PresentationFormat>Panorámica</PresentationFormat>
  <Paragraphs>6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FAM. ORTIZ URRUTIA</dc:creator>
  <cp:lastModifiedBy>FAM. ORTIZ URRUTIA</cp:lastModifiedBy>
  <cp:revision>30</cp:revision>
  <dcterms:created xsi:type="dcterms:W3CDTF">2019-08-17T14:15:25Z</dcterms:created>
  <dcterms:modified xsi:type="dcterms:W3CDTF">2020-09-07T14:39:39Z</dcterms:modified>
</cp:coreProperties>
</file>