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8" r:id="rId7"/>
    <p:sldId id="269" r:id="rId8"/>
    <p:sldId id="266" r:id="rId9"/>
    <p:sldId id="270" r:id="rId10"/>
    <p:sldId id="273" r:id="rId11"/>
    <p:sldId id="271" r:id="rId12"/>
    <p:sldId id="272" r:id="rId13"/>
    <p:sldId id="274" r:id="rId14"/>
    <p:sldId id="277" r:id="rId15"/>
    <p:sldId id="278" r:id="rId16"/>
    <p:sldId id="279" r:id="rId17"/>
    <p:sldId id="280" r:id="rId18"/>
    <p:sldId id="281" r:id="rId19"/>
    <p:sldId id="275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8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137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990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05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3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47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82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54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7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57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7DB4-D5F5-44BE-BBA2-9E48D4B13713}" type="datetimeFigureOut">
              <a:rPr lang="es-GT" smtClean="0"/>
              <a:t>14/09/2020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80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8125" y="2205335"/>
            <a:ext cx="75757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CIRCUITOS EQUIVALENTES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THEVENIN Y NORTON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9" y="354706"/>
            <a:ext cx="3300422" cy="11692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73662" y="636563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Ing. Juan Carlos Ortiz Aldana</a:t>
            </a:r>
            <a:endParaRPr lang="es-GT" dirty="0"/>
          </a:p>
        </p:txBody>
      </p:sp>
      <p:sp>
        <p:nvSpPr>
          <p:cNvPr id="7" name="Rectángulo 6"/>
          <p:cNvSpPr/>
          <p:nvPr/>
        </p:nvSpPr>
        <p:spPr>
          <a:xfrm>
            <a:off x="7461554" y="5991889"/>
            <a:ext cx="4465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ORGANIZACIÓN COMPUTACIONAL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5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96" y="1307610"/>
            <a:ext cx="8530367" cy="13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01556"/>
            <a:ext cx="9964042" cy="22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1" y="1420293"/>
            <a:ext cx="9713149" cy="46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77" y="670100"/>
            <a:ext cx="6989166" cy="25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45" y="1625638"/>
            <a:ext cx="9332584" cy="23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5" y="1319274"/>
            <a:ext cx="9809869" cy="7879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0" y="2107194"/>
            <a:ext cx="3189927" cy="16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25" y="1357244"/>
            <a:ext cx="9228716" cy="12305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16" y="2912822"/>
            <a:ext cx="7132534" cy="31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92" y="3483452"/>
            <a:ext cx="10725048" cy="4759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05940" y="1495151"/>
            <a:ext cx="1977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54" y="741627"/>
            <a:ext cx="3905926" cy="5246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6" y="1474150"/>
            <a:ext cx="10302289" cy="7569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291" y="2439025"/>
            <a:ext cx="7918253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77" y="204937"/>
            <a:ext cx="7741846" cy="6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85" y="0"/>
            <a:ext cx="8221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0" y="272887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8" y="1123990"/>
            <a:ext cx="9100527" cy="44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0" y="261164"/>
            <a:ext cx="1664352" cy="5913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23" y="407000"/>
            <a:ext cx="7204217" cy="24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296333"/>
            <a:ext cx="1664352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" y="249441"/>
            <a:ext cx="1664352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15</Words>
  <Application>Microsoft Office PowerPoint</Application>
  <PresentationFormat>Panorámica</PresentationFormat>
  <Paragraphs>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FAM. ORTIZ URRUTIA</dc:creator>
  <cp:lastModifiedBy>FAM. ORTIZ URRUTIA</cp:lastModifiedBy>
  <cp:revision>34</cp:revision>
  <dcterms:created xsi:type="dcterms:W3CDTF">2019-08-17T14:15:25Z</dcterms:created>
  <dcterms:modified xsi:type="dcterms:W3CDTF">2020-09-14T14:58:37Z</dcterms:modified>
</cp:coreProperties>
</file>