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2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68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44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966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68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66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15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13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65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9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13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14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51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6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1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00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24F220-06CA-460A-9494-5AA17D28EDD7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C7AA12-B05C-47A0-98B7-FBE9ACB4F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26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3D7D5D-ADD7-4502-B849-340C30408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MexTRIP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Proyecto integrado I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7D43ABC-FF77-4977-B79C-9A14B33B4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Adrián Everardo Garza Segovia 1719315</a:t>
            </a:r>
          </a:p>
          <a:p>
            <a:r>
              <a:rPr lang="es-MX" dirty="0"/>
              <a:t>Marlon Iván Rojas Santos 1637736</a:t>
            </a:r>
          </a:p>
          <a:p>
            <a:r>
              <a:rPr lang="es-MX" dirty="0"/>
              <a:t>Laura Patricia Castañeda Soto 1641374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090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A16C59-A71E-4EDD-9C59-740EB9FD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F37124E-0393-4EB2-BAEC-792AD621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Nuestro proyecto se trata de una app que muestre los principales monumentos y/o lugares de turismo en México junto con la opción de la ruta para llegar a dicho lugar desde la ubicación del usuario. </a:t>
            </a:r>
          </a:p>
          <a:p>
            <a:endParaRPr lang="es-MX" sz="2000" dirty="0">
              <a:latin typeface="Century Gothic" panose="020B0502020202020204" pitchFamily="34" charset="0"/>
            </a:endParaRPr>
          </a:p>
          <a:p>
            <a:r>
              <a:rPr lang="es-MX" sz="2000" dirty="0">
                <a:latin typeface="Century Gothic" panose="020B0502020202020204" pitchFamily="34" charset="0"/>
              </a:rPr>
              <a:t>Mostrar los lugares mas importantes de cada estado seleccionado. Nuestro propósito es fomentar el turismo dentro del país. </a:t>
            </a:r>
          </a:p>
          <a:p>
            <a:pPr marL="0" indent="0">
              <a:buNone/>
            </a:pP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2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7"/>
          <a:stretch/>
        </p:blipFill>
        <p:spPr>
          <a:xfrm>
            <a:off x="6862589" y="940904"/>
            <a:ext cx="2870405" cy="46403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BA06F0-7AC8-4B17-B6C7-160920D7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MX" dirty="0"/>
              <a:t>Splash </a:t>
            </a:r>
            <a:r>
              <a:rPr lang="es-MX" dirty="0" err="1"/>
              <a:t>Activity</a:t>
            </a:r>
            <a:r>
              <a:rPr lang="es-MX" dirty="0"/>
              <a:t>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02177" y="2261420"/>
            <a:ext cx="4814851" cy="3637935"/>
          </a:xfrm>
        </p:spPr>
        <p:txBody>
          <a:bodyPr>
            <a:normAutofit/>
          </a:bodyPr>
          <a:lstStyle/>
          <a:p>
            <a:pPr lvl="1"/>
            <a:r>
              <a:rPr lang="en-US" sz="3200" dirty="0" err="1">
                <a:latin typeface="Century Gothic" panose="020B0502020202020204" pitchFamily="34" charset="0"/>
              </a:rPr>
              <a:t>Esta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es</a:t>
            </a:r>
            <a:r>
              <a:rPr lang="en-US" sz="3200" dirty="0">
                <a:latin typeface="Century Gothic" panose="020B0502020202020204" pitchFamily="34" charset="0"/>
              </a:rPr>
              <a:t> la </a:t>
            </a:r>
            <a:r>
              <a:rPr lang="en-US" sz="3200" dirty="0" err="1">
                <a:latin typeface="Century Gothic" panose="020B0502020202020204" pitchFamily="34" charset="0"/>
              </a:rPr>
              <a:t>interfaz</a:t>
            </a:r>
            <a:r>
              <a:rPr lang="en-US" sz="3200" dirty="0">
                <a:latin typeface="Century Gothic" panose="020B0502020202020204" pitchFamily="34" charset="0"/>
              </a:rPr>
              <a:t> splash; la </a:t>
            </a:r>
            <a:r>
              <a:rPr lang="en-US" sz="3200" dirty="0" err="1">
                <a:latin typeface="Century Gothic" panose="020B0502020202020204" pitchFamily="34" charset="0"/>
              </a:rPr>
              <a:t>cual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es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como</a:t>
            </a:r>
            <a:r>
              <a:rPr lang="en-US" sz="3200" dirty="0">
                <a:latin typeface="Century Gothic" panose="020B0502020202020204" pitchFamily="34" charset="0"/>
              </a:rPr>
              <a:t> la </a:t>
            </a:r>
            <a:r>
              <a:rPr lang="en-US" sz="3200" dirty="0" err="1">
                <a:latin typeface="Century Gothic" panose="020B0502020202020204" pitchFamily="34" charset="0"/>
              </a:rPr>
              <a:t>presentacion</a:t>
            </a:r>
            <a:r>
              <a:rPr lang="en-US" sz="3200" dirty="0">
                <a:latin typeface="Century Gothic" panose="020B0502020202020204" pitchFamily="34" charset="0"/>
              </a:rPr>
              <a:t> de la app.</a:t>
            </a:r>
          </a:p>
        </p:txBody>
      </p:sp>
    </p:spTree>
    <p:extLst>
      <p:ext uri="{BB962C8B-B14F-4D97-AF65-F5344CB8AC3E}">
        <p14:creationId xmlns:p14="http://schemas.microsoft.com/office/powerpoint/2010/main" val="112124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29" y="981077"/>
            <a:ext cx="2870405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BC6323-1A69-4DA1-88C2-FBAA380E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MX" dirty="0"/>
              <a:t>Interfaz Principal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entury Gothic" panose="020B0502020202020204" pitchFamily="34" charset="0"/>
              </a:rPr>
              <a:t>Esta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interfaz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es</a:t>
            </a:r>
            <a:r>
              <a:rPr lang="en-US" sz="2800" dirty="0">
                <a:latin typeface="Century Gothic" panose="020B0502020202020204" pitchFamily="34" charset="0"/>
              </a:rPr>
              <a:t> la principal, </a:t>
            </a:r>
            <a:r>
              <a:rPr lang="en-US" sz="2800" dirty="0" err="1">
                <a:latin typeface="Century Gothic" panose="020B0502020202020204" pitchFamily="34" charset="0"/>
              </a:rPr>
              <a:t>en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esta</a:t>
            </a:r>
            <a:r>
              <a:rPr lang="en-US" sz="2800" dirty="0">
                <a:latin typeface="Century Gothic" panose="020B0502020202020204" pitchFamily="34" charset="0"/>
              </a:rPr>
              <a:t> se </a:t>
            </a:r>
            <a:r>
              <a:rPr lang="en-US" sz="2800" dirty="0" err="1">
                <a:latin typeface="Century Gothic" panose="020B0502020202020204" pitchFamily="34" charset="0"/>
              </a:rPr>
              <a:t>mostraran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los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estados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disponibles</a:t>
            </a:r>
            <a:r>
              <a:rPr lang="en-US" sz="2800" dirty="0">
                <a:latin typeface="Century Gothic" panose="020B0502020202020204" pitchFamily="34" charset="0"/>
              </a:rPr>
              <a:t> que </a:t>
            </a:r>
            <a:r>
              <a:rPr lang="en-US" sz="2800" dirty="0" err="1">
                <a:latin typeface="Century Gothic" panose="020B0502020202020204" pitchFamily="34" charset="0"/>
              </a:rPr>
              <a:t>puede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seleccionar</a:t>
            </a:r>
            <a:r>
              <a:rPr lang="en-US" sz="2800" dirty="0">
                <a:latin typeface="Century Gothic" panose="020B0502020202020204" pitchFamily="34" charset="0"/>
              </a:rPr>
              <a:t> el </a:t>
            </a:r>
            <a:r>
              <a:rPr lang="en-US" sz="2800" dirty="0" err="1">
                <a:latin typeface="Century Gothic" panose="020B0502020202020204" pitchFamily="34" charset="0"/>
              </a:rPr>
              <a:t>usuario</a:t>
            </a:r>
            <a:r>
              <a:rPr lang="en-US" sz="28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D6E3E0C-A86B-4ACC-933C-9B76EDC75602}"/>
              </a:ext>
            </a:extLst>
          </p:cNvPr>
          <p:cNvSpPr txBox="1"/>
          <p:nvPr/>
        </p:nvSpPr>
        <p:spPr>
          <a:xfrm>
            <a:off x="6889094" y="3347883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Colima</a:t>
            </a:r>
          </a:p>
        </p:txBody>
      </p:sp>
    </p:spTree>
    <p:extLst>
      <p:ext uri="{BB962C8B-B14F-4D97-AF65-F5344CB8AC3E}">
        <p14:creationId xmlns:p14="http://schemas.microsoft.com/office/powerpoint/2010/main" val="41686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46" y="796413"/>
            <a:ext cx="2870405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EF6692-BEB2-4F3E-B7EE-8A0C834F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MX" dirty="0"/>
              <a:t>Tipos de Lugares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Century Gothic" panose="020B0502020202020204" pitchFamily="34" charset="0"/>
              </a:rPr>
              <a:t>Esta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interfaz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mostrara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una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lista</a:t>
            </a:r>
            <a:r>
              <a:rPr lang="en-US" sz="3200" dirty="0">
                <a:latin typeface="Century Gothic" panose="020B0502020202020204" pitchFamily="34" charset="0"/>
              </a:rPr>
              <a:t> de </a:t>
            </a:r>
            <a:r>
              <a:rPr lang="en-US" sz="3200" dirty="0" err="1">
                <a:latin typeface="Century Gothic" panose="020B0502020202020204" pitchFamily="34" charset="0"/>
              </a:rPr>
              <a:t>tipos</a:t>
            </a:r>
            <a:r>
              <a:rPr lang="en-US" sz="3200" dirty="0">
                <a:latin typeface="Century Gothic" panose="020B0502020202020204" pitchFamily="34" charset="0"/>
              </a:rPr>
              <a:t> de </a:t>
            </a:r>
            <a:r>
              <a:rPr lang="en-US" sz="3200" dirty="0" err="1">
                <a:latin typeface="Century Gothic" panose="020B0502020202020204" pitchFamily="34" charset="0"/>
              </a:rPr>
              <a:t>lugares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disponibles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en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los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estados</a:t>
            </a:r>
            <a:r>
              <a:rPr lang="en-US" sz="3200" dirty="0"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853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46" y="796413"/>
            <a:ext cx="2870405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CE62C9-3949-40E7-A7C5-180A51F1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MX" dirty="0" err="1"/>
              <a:t>ListViEW</a:t>
            </a:r>
            <a:r>
              <a:rPr lang="es-MX" dirty="0"/>
              <a:t>. Lugares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Century Gothic" panose="020B0502020202020204" pitchFamily="34" charset="0"/>
              </a:rPr>
              <a:t>Dicha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interfaz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mostrará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una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listview</a:t>
            </a:r>
            <a:r>
              <a:rPr lang="en-US" sz="3200" dirty="0">
                <a:latin typeface="Century Gothic" panose="020B0502020202020204" pitchFamily="34" charset="0"/>
              </a:rPr>
              <a:t> con </a:t>
            </a:r>
            <a:r>
              <a:rPr lang="en-US" sz="3200" dirty="0" err="1">
                <a:latin typeface="Century Gothic" panose="020B0502020202020204" pitchFamily="34" charset="0"/>
              </a:rPr>
              <a:t>los</a:t>
            </a:r>
            <a:r>
              <a:rPr lang="en-US" sz="3200" dirty="0">
                <a:latin typeface="Century Gothic" panose="020B0502020202020204" pitchFamily="34" charset="0"/>
              </a:rPr>
              <a:t> sitios mas </a:t>
            </a:r>
            <a:r>
              <a:rPr lang="en-US" sz="3200" dirty="0" err="1">
                <a:latin typeface="Century Gothic" panose="020B0502020202020204" pitchFamily="34" charset="0"/>
              </a:rPr>
              <a:t>importantes</a:t>
            </a:r>
            <a:r>
              <a:rPr lang="en-US" sz="3200" dirty="0">
                <a:latin typeface="Century Gothic" panose="020B0502020202020204" pitchFamily="34" charset="0"/>
              </a:rPr>
              <a:t> del </a:t>
            </a:r>
            <a:r>
              <a:rPr lang="en-US" sz="3200" dirty="0" err="1">
                <a:latin typeface="Century Gothic" panose="020B0502020202020204" pitchFamily="34" charset="0"/>
              </a:rPr>
              <a:t>tipo</a:t>
            </a:r>
            <a:r>
              <a:rPr lang="en-US" sz="3200" dirty="0">
                <a:latin typeface="Century Gothic" panose="020B0502020202020204" pitchFamily="34" charset="0"/>
              </a:rPr>
              <a:t> de </a:t>
            </a:r>
            <a:r>
              <a:rPr lang="en-US" sz="3200" dirty="0" err="1">
                <a:latin typeface="Century Gothic" panose="020B0502020202020204" pitchFamily="34" charset="0"/>
              </a:rPr>
              <a:t>lugar</a:t>
            </a:r>
            <a:r>
              <a:rPr lang="en-US" sz="32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9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Imagen que contiene captura de pantalla, hierba, texto&#10;&#10;Descripción generada con confianza muy alt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46" y="796413"/>
            <a:ext cx="2870405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84CCF9-3AC5-4C3E-8628-DDD5A183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MX" dirty="0"/>
              <a:t>Vista del Sitio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r>
              <a:rPr lang="en-US" sz="3200" dirty="0" err="1">
                <a:latin typeface="Century Gothic" panose="020B0502020202020204" pitchFamily="34" charset="0"/>
              </a:rPr>
              <a:t>Mostrará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una</a:t>
            </a:r>
            <a:r>
              <a:rPr lang="en-US" sz="3200" dirty="0">
                <a:latin typeface="Century Gothic" panose="020B0502020202020204" pitchFamily="34" charset="0"/>
              </a:rPr>
              <a:t> vista mas </a:t>
            </a:r>
            <a:r>
              <a:rPr lang="en-US" sz="3200" dirty="0" err="1">
                <a:latin typeface="Century Gothic" panose="020B0502020202020204" pitchFamily="34" charset="0"/>
              </a:rPr>
              <a:t>completa</a:t>
            </a:r>
            <a:r>
              <a:rPr lang="en-US" sz="3200" dirty="0">
                <a:latin typeface="Century Gothic" panose="020B0502020202020204" pitchFamily="34" charset="0"/>
              </a:rPr>
              <a:t> del sitio, </a:t>
            </a:r>
            <a:r>
              <a:rPr lang="en-US" sz="3200" dirty="0" err="1">
                <a:latin typeface="Century Gothic" panose="020B0502020202020204" pitchFamily="34" charset="0"/>
              </a:rPr>
              <a:t>ademas</a:t>
            </a:r>
            <a:r>
              <a:rPr lang="en-US" sz="3200" dirty="0">
                <a:latin typeface="Century Gothic" panose="020B0502020202020204" pitchFamily="34" charset="0"/>
              </a:rPr>
              <a:t> de mas </a:t>
            </a:r>
            <a:r>
              <a:rPr lang="en-US" sz="3200" dirty="0" err="1">
                <a:latin typeface="Century Gothic" panose="020B0502020202020204" pitchFamily="34" charset="0"/>
              </a:rPr>
              <a:t>información</a:t>
            </a:r>
            <a:r>
              <a:rPr lang="en-US" sz="3200" dirty="0">
                <a:latin typeface="Century Gothic" panose="020B0502020202020204" pitchFamily="34" charset="0"/>
              </a:rPr>
              <a:t> junto con un </a:t>
            </a:r>
            <a:r>
              <a:rPr lang="en-US" sz="3200" dirty="0" err="1">
                <a:latin typeface="Century Gothic" panose="020B0502020202020204" pitchFamily="34" charset="0"/>
              </a:rPr>
              <a:t>boton</a:t>
            </a:r>
            <a:r>
              <a:rPr lang="en-US" sz="3200" dirty="0">
                <a:latin typeface="Century Gothic" panose="020B0502020202020204" pitchFamily="34" charset="0"/>
              </a:rPr>
              <a:t> que </a:t>
            </a:r>
            <a:r>
              <a:rPr lang="en-US" sz="3200" dirty="0" err="1">
                <a:latin typeface="Century Gothic" panose="020B0502020202020204" pitchFamily="34" charset="0"/>
              </a:rPr>
              <a:t>lleve</a:t>
            </a:r>
            <a:r>
              <a:rPr lang="en-US" sz="3200" dirty="0">
                <a:latin typeface="Century Gothic" panose="020B0502020202020204" pitchFamily="34" charset="0"/>
              </a:rPr>
              <a:t> a google maps  </a:t>
            </a:r>
          </a:p>
        </p:txBody>
      </p:sp>
    </p:spTree>
    <p:extLst>
      <p:ext uri="{BB962C8B-B14F-4D97-AF65-F5344CB8AC3E}">
        <p14:creationId xmlns:p14="http://schemas.microsoft.com/office/powerpoint/2010/main" val="296577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9" y="1627926"/>
            <a:ext cx="2610915" cy="464162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Imagen que contiene texto, mapa&#10;&#10;Descripción generada con confianza alta">
            <a:extLst>
              <a:ext uri="{FF2B5EF4-FFF2-40B4-BE49-F238E27FC236}">
                <a16:creationId xmlns:a16="http://schemas.microsoft.com/office/drawing/2014/main" xmlns="" id="{7A3C1BEC-851A-4A55-8ADD-6B0430BA4E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92" y="1534962"/>
            <a:ext cx="2663207" cy="473459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144E24-4430-4A5E-82BC-F40BE489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255" y="1320574"/>
            <a:ext cx="4099947" cy="1035579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Mapa del sitio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67255" y="2620421"/>
            <a:ext cx="4099947" cy="36491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Por ultimo, al </a:t>
            </a:r>
            <a:r>
              <a:rPr lang="en-US" sz="3200" dirty="0" err="1">
                <a:latin typeface="Century Gothic" panose="020B0502020202020204" pitchFamily="34" charset="0"/>
              </a:rPr>
              <a:t>presionar</a:t>
            </a:r>
            <a:r>
              <a:rPr lang="en-US" sz="3200" dirty="0">
                <a:latin typeface="Century Gothic" panose="020B0502020202020204" pitchFamily="34" charset="0"/>
              </a:rPr>
              <a:t> el </a:t>
            </a:r>
            <a:r>
              <a:rPr lang="en-US" sz="3200" dirty="0" err="1">
                <a:latin typeface="Century Gothic" panose="020B0502020202020204" pitchFamily="34" charset="0"/>
              </a:rPr>
              <a:t>boton</a:t>
            </a:r>
            <a:r>
              <a:rPr lang="en-US" sz="3200" dirty="0">
                <a:latin typeface="Century Gothic" panose="020B0502020202020204" pitchFamily="34" charset="0"/>
              </a:rPr>
              <a:t> de </a:t>
            </a:r>
            <a:r>
              <a:rPr lang="en-US" sz="3200" dirty="0" err="1">
                <a:latin typeface="Century Gothic" panose="020B0502020202020204" pitchFamily="34" charset="0"/>
              </a:rPr>
              <a:t>indicaciones</a:t>
            </a:r>
            <a:r>
              <a:rPr lang="en-US" sz="3200" dirty="0">
                <a:latin typeface="Century Gothic" panose="020B0502020202020204" pitchFamily="34" charset="0"/>
              </a:rPr>
              <a:t> de la </a:t>
            </a:r>
            <a:r>
              <a:rPr lang="en-US" sz="3200" dirty="0" err="1">
                <a:latin typeface="Century Gothic" panose="020B0502020202020204" pitchFamily="34" charset="0"/>
              </a:rPr>
              <a:t>interfaz</a:t>
            </a:r>
            <a:r>
              <a:rPr lang="en-US" sz="3200" dirty="0">
                <a:latin typeface="Century Gothic" panose="020B0502020202020204" pitchFamily="34" charset="0"/>
              </a:rPr>
              <a:t> anterior </a:t>
            </a:r>
            <a:r>
              <a:rPr lang="en-US" sz="3200" dirty="0" err="1">
                <a:latin typeface="Century Gothic" panose="020B0502020202020204" pitchFamily="34" charset="0"/>
              </a:rPr>
              <a:t>te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>
                <a:latin typeface="Century Gothic" panose="020B0502020202020204" pitchFamily="34" charset="0"/>
              </a:rPr>
              <a:t>llevará </a:t>
            </a:r>
            <a:r>
              <a:rPr lang="en-US" sz="3200" dirty="0">
                <a:latin typeface="Century Gothic" panose="020B0502020202020204" pitchFamily="34" charset="0"/>
              </a:rPr>
              <a:t>a google maps </a:t>
            </a:r>
          </a:p>
        </p:txBody>
      </p:sp>
    </p:spTree>
    <p:extLst>
      <p:ext uri="{BB962C8B-B14F-4D97-AF65-F5344CB8AC3E}">
        <p14:creationId xmlns:p14="http://schemas.microsoft.com/office/powerpoint/2010/main" val="3384425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</TotalTime>
  <Words>193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Celestial</vt:lpstr>
      <vt:lpstr>MexTRIP Proyecto integrado I</vt:lpstr>
      <vt:lpstr>Objetivo </vt:lpstr>
      <vt:lpstr>Splash Activity </vt:lpstr>
      <vt:lpstr>Interfaz Principal </vt:lpstr>
      <vt:lpstr>Tipos de Lugares </vt:lpstr>
      <vt:lpstr>ListViEW. Lugares </vt:lpstr>
      <vt:lpstr>Vista del Sitio </vt:lpstr>
      <vt:lpstr>Mapa del sitio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MTRIP Dispositivos Móviles</dc:title>
  <dc:creator>ADMIN</dc:creator>
  <cp:lastModifiedBy>Marlon Rojas</cp:lastModifiedBy>
  <cp:revision>5</cp:revision>
  <dcterms:created xsi:type="dcterms:W3CDTF">2017-09-22T02:50:31Z</dcterms:created>
  <dcterms:modified xsi:type="dcterms:W3CDTF">2017-11-14T13:57:15Z</dcterms:modified>
</cp:coreProperties>
</file>