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921D8-CAB9-4DFC-9EBD-64450C2BA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74AD5-8A79-440D-AF14-A2A7D2D78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36D9D-0706-4046-BEAB-39D41D1B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CE5D-3830-44B1-BFA0-05799413E88D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731FE0-AEE1-407A-A9F8-07990C5B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A1E64-2521-41F2-8FC4-C69CB9AE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DA0C-0855-48F5-9704-E5837F1E2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5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0F8B6-36DF-47E6-A7B8-65ECC91E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B82465-75FE-42AA-83D7-D91BBC0C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D681DD-A4E8-4E5E-94FF-A11E30B3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CE5D-3830-44B1-BFA0-05799413E88D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AA4F41-B1E7-4A73-A70B-3AC785E6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4B3192-8BE3-4FC9-B532-1747EC7B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DA0C-0855-48F5-9704-E5837F1E2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93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2D22DB-536C-4BA9-8638-0E9184213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211470-71A2-4902-8366-82010474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A75F7-53CF-4E59-B2D7-56631223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CE5D-3830-44B1-BFA0-05799413E88D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1C389-56CE-418D-AF85-478DE336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5C123-1EEB-4A4A-9114-EEFFC70E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DA0C-0855-48F5-9704-E5837F1E2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47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5D0C0-6BD5-451E-8BCB-7C802786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3BDF76-7DB4-4CAE-B034-5B48A0D9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9DDBE2-2D46-4789-AF0C-8221AD77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CE5D-3830-44B1-BFA0-05799413E88D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56996-3CC6-4544-920E-124FDEEC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8018-910D-42B0-A95B-1768FF27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DA0C-0855-48F5-9704-E5837F1E2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6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1DA57-2DEE-4A8C-A2F3-12C12437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3E2417-5BF7-43F7-A12D-7ECE538D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DE5EC-2231-4262-BF26-74C0E260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CE5D-3830-44B1-BFA0-05799413E88D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DB9C97-22A4-49B3-A9A8-1C83E44E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E69742-1244-4C6A-BABB-10F2322E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DA0C-0855-48F5-9704-E5837F1E2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38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3683F-D46B-452C-9EFD-5B1FCC98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5A75E-25E7-4651-8879-7D18AC6BB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F0CC21-2444-40F0-8D07-AB49E7F92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C17C7B-07B8-439B-B5FB-A6F2D2D7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CE5D-3830-44B1-BFA0-05799413E88D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78CB41-9A98-44A7-814C-436F6B50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803DA4-C8B1-4D28-842E-3EB57CDE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DA0C-0855-48F5-9704-E5837F1E2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4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BFBF0-9E95-416C-8681-4861F155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CD0219-31B2-4C11-A1F0-D2C94BA19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3F9608-B578-449A-BD99-808B314A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C2153A-1371-419E-B28C-D8560EFE5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4D7809-A505-413F-9627-B5CF1C170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D79C52-EB45-4C6D-B087-065530FB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CE5D-3830-44B1-BFA0-05799413E88D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0829DC-07EB-4FCA-9FF4-15961DB4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13F451-D826-448A-80E7-42BD0F57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DA0C-0855-48F5-9704-E5837F1E2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6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84E48-118B-4AC3-AF53-4D922C3B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4273A3-CA0D-429E-8C6B-029A9F22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CE5D-3830-44B1-BFA0-05799413E88D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1FB0B5-C15E-46B6-B2E7-1CDC571D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94F423-2ED4-42D5-86A7-375E534D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DA0C-0855-48F5-9704-E5837F1E2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2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D4A4D1-12A4-4609-B343-439A5D0C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CE5D-3830-44B1-BFA0-05799413E88D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B9F818-9D5D-40DF-8615-E9173777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0C05BC-28E9-45E6-BFCD-33D79772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DA0C-0855-48F5-9704-E5837F1E2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94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4546A-F988-4962-B45F-E5324834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411A6-8391-4229-BF13-E9F8AAA2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F4FF93-836E-4621-B98D-7297497D8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83E56A-1202-4644-99B0-F3848FF6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CE5D-3830-44B1-BFA0-05799413E88D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CD0C83-1511-4CDD-A276-5E70DAE2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26514C-59BB-4CBF-93E6-06FC02C6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DA0C-0855-48F5-9704-E5837F1E2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3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EB74D-7698-4B1C-A7C7-175CEEDC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BF1755-AD59-4AD8-BC35-DAA9CECDA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6A6807-8CFC-4EC4-B6F8-C1333B2E5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4D41B0-015C-4A93-B388-47AD9310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CE5D-3830-44B1-BFA0-05799413E88D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EBA91F-E8EC-4FCA-AA4F-E2C8FCBF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21E7A0-4FA0-43BF-8436-EE04BEEE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DA0C-0855-48F5-9704-E5837F1E2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0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C74942-EB0C-470E-B897-8F04015A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B6AD9F-3778-4271-BE83-A9D015473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8DCD35-55A8-4F98-AAD7-B6D5C7733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CE5D-3830-44B1-BFA0-05799413E88D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8E34BF-6F08-45F0-B36C-C707AAEF3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836FE6-BFC9-4D00-97D6-1EA7710A1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DA0C-0855-48F5-9704-E5837F1E2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22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4C04C-304F-4B2A-860D-A9131C4A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99" y="96405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Requisitos funcionais:</a:t>
            </a:r>
          </a:p>
          <a:p>
            <a:r>
              <a:rPr lang="pt-BR" dirty="0"/>
              <a:t>Incluir curso</a:t>
            </a:r>
          </a:p>
          <a:p>
            <a:r>
              <a:rPr lang="pt-BR" dirty="0"/>
              <a:t>Incluir Turma</a:t>
            </a:r>
          </a:p>
          <a:p>
            <a:r>
              <a:rPr lang="pt-BR" dirty="0"/>
              <a:t>Incluir Aluno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Requisitos não-funcionais:</a:t>
            </a:r>
          </a:p>
          <a:p>
            <a:r>
              <a:rPr lang="pt-BR" dirty="0"/>
              <a:t>Disponibilidade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Arquitetura: </a:t>
            </a:r>
            <a:r>
              <a:rPr lang="pt-BR" dirty="0" err="1"/>
              <a:t>Rest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C1C9A0-8273-4E6F-A20F-3B393E4D0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62" y="1312331"/>
            <a:ext cx="6969897" cy="365478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AB86900-D3E8-4C0B-9744-F3242924FE0E}"/>
              </a:ext>
            </a:extLst>
          </p:cNvPr>
          <p:cNvSpPr txBox="1"/>
          <p:nvPr/>
        </p:nvSpPr>
        <p:spPr>
          <a:xfrm>
            <a:off x="7302843" y="4967112"/>
            <a:ext cx="126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1481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4CD4C72-F6A4-4B83-AFCB-231FEA86E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82" y="148280"/>
            <a:ext cx="6338636" cy="6350289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6788C6D-470D-4DD5-9264-F3D0A485E3A9}"/>
              </a:ext>
            </a:extLst>
          </p:cNvPr>
          <p:cNvSpPr txBox="1"/>
          <p:nvPr/>
        </p:nvSpPr>
        <p:spPr>
          <a:xfrm>
            <a:off x="4582540" y="6389816"/>
            <a:ext cx="302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da arquitetura.</a:t>
            </a:r>
          </a:p>
        </p:txBody>
      </p:sp>
    </p:spTree>
    <p:extLst>
      <p:ext uri="{BB962C8B-B14F-4D97-AF65-F5344CB8AC3E}">
        <p14:creationId xmlns:p14="http://schemas.microsoft.com/office/powerpoint/2010/main" val="7904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5EE3E59-2932-44D0-825A-F37ED1EC6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56" y="333632"/>
            <a:ext cx="7324116" cy="542320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1851598-DA55-45AA-92CB-E33B80229482}"/>
              </a:ext>
            </a:extLst>
          </p:cNvPr>
          <p:cNvSpPr txBox="1"/>
          <p:nvPr/>
        </p:nvSpPr>
        <p:spPr>
          <a:xfrm>
            <a:off x="4210094" y="5869460"/>
            <a:ext cx="341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Visão Lógica Diagrama de pacotes.</a:t>
            </a:r>
          </a:p>
        </p:txBody>
      </p:sp>
    </p:spTree>
    <p:extLst>
      <p:ext uri="{BB962C8B-B14F-4D97-AF65-F5344CB8AC3E}">
        <p14:creationId xmlns:p14="http://schemas.microsoft.com/office/powerpoint/2010/main" val="1198375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Oliveira</dc:creator>
  <cp:lastModifiedBy>Pedro Oliveira</cp:lastModifiedBy>
  <cp:revision>1</cp:revision>
  <dcterms:created xsi:type="dcterms:W3CDTF">2021-09-15T21:26:22Z</dcterms:created>
  <dcterms:modified xsi:type="dcterms:W3CDTF">2021-09-16T00:58:17Z</dcterms:modified>
</cp:coreProperties>
</file>