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911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8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7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4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1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4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96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9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0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5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3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8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E60F38-0A1D-C3DD-D382-25DFCADC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257851-71FD-BBDC-685A-069F9C0A5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5400" y="1295400"/>
            <a:ext cx="9601200" cy="42672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Vector background of vibrant colors splashing">
            <a:extLst>
              <a:ext uri="{FF2B5EF4-FFF2-40B4-BE49-F238E27FC236}">
                <a16:creationId xmlns:a16="http://schemas.microsoft.com/office/drawing/2014/main" id="{BBF4893D-A397-CE22-71DA-246CF2EFB1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9"/>
          <a:stretch/>
        </p:blipFill>
        <p:spPr>
          <a:xfrm>
            <a:off x="0" y="0"/>
            <a:ext cx="12191979" cy="68579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F97CDA5-CDA6-184D-3B2E-5AC9DAF9DBFF}"/>
              </a:ext>
            </a:extLst>
          </p:cNvPr>
          <p:cNvSpPr/>
          <p:nvPr/>
        </p:nvSpPr>
        <p:spPr>
          <a:xfrm>
            <a:off x="1062842" y="1230086"/>
            <a:ext cx="10189028" cy="426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3B1ECB-769F-677E-95EC-8DE07F07C67F}"/>
              </a:ext>
            </a:extLst>
          </p:cNvPr>
          <p:cNvSpPr/>
          <p:nvPr/>
        </p:nvSpPr>
        <p:spPr>
          <a:xfrm>
            <a:off x="1769423" y="2048494"/>
            <a:ext cx="1965366" cy="29866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23EA08-60B9-962F-F4B5-9DCBDB9D20F2}"/>
              </a:ext>
            </a:extLst>
          </p:cNvPr>
          <p:cNvSpPr txBox="1"/>
          <p:nvPr/>
        </p:nvSpPr>
        <p:spPr>
          <a:xfrm>
            <a:off x="1579417" y="1521032"/>
            <a:ext cx="2345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Endpoint</a:t>
            </a:r>
          </a:p>
          <a:p>
            <a:pPr algn="ctr"/>
            <a:r>
              <a:rPr lang="pt-BR" sz="1200" dirty="0"/>
              <a:t>https://api.dados.rio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FC050D-4738-42BB-903F-26458FE8C1C7}"/>
              </a:ext>
            </a:extLst>
          </p:cNvPr>
          <p:cNvSpPr/>
          <p:nvPr/>
        </p:nvSpPr>
        <p:spPr>
          <a:xfrm>
            <a:off x="4313624" y="2426803"/>
            <a:ext cx="4651889" cy="24225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248D7B-067B-A7BD-3214-5BD6F66BF6E6}"/>
              </a:ext>
            </a:extLst>
          </p:cNvPr>
          <p:cNvSpPr/>
          <p:nvPr/>
        </p:nvSpPr>
        <p:spPr>
          <a:xfrm>
            <a:off x="1893865" y="2567655"/>
            <a:ext cx="1716479" cy="7218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Ocorrências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35F7500-7B5E-2554-5F71-AA209E455115}"/>
              </a:ext>
            </a:extLst>
          </p:cNvPr>
          <p:cNvSpPr/>
          <p:nvPr/>
        </p:nvSpPr>
        <p:spPr>
          <a:xfrm>
            <a:off x="1893865" y="3645725"/>
            <a:ext cx="1716478" cy="7870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Órgãos Responsáveis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3A79F-C4D9-D664-E8BA-E21895A6E07D}"/>
              </a:ext>
            </a:extLst>
          </p:cNvPr>
          <p:cNvSpPr txBox="1"/>
          <p:nvPr/>
        </p:nvSpPr>
        <p:spPr>
          <a:xfrm>
            <a:off x="5548992" y="1875774"/>
            <a:ext cx="2345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Aplicativo</a:t>
            </a:r>
          </a:p>
          <a:p>
            <a:pPr algn="ctr"/>
            <a:r>
              <a:rPr lang="pt-BR" sz="1200" dirty="0"/>
              <a:t>App.py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8144D1D-D5E7-82EA-36ED-3F94B8D3CE81}"/>
              </a:ext>
            </a:extLst>
          </p:cNvPr>
          <p:cNvSpPr/>
          <p:nvPr/>
        </p:nvSpPr>
        <p:spPr>
          <a:xfrm>
            <a:off x="3665020" y="2771178"/>
            <a:ext cx="859523" cy="31478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60E237-893A-792B-5FD2-D40BF58D4356}"/>
              </a:ext>
            </a:extLst>
          </p:cNvPr>
          <p:cNvSpPr txBox="1"/>
          <p:nvPr/>
        </p:nvSpPr>
        <p:spPr>
          <a:xfrm>
            <a:off x="3698545" y="4196418"/>
            <a:ext cx="628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GET</a:t>
            </a:r>
          </a:p>
        </p:txBody>
      </p:sp>
      <p:pic>
        <p:nvPicPr>
          <p:cNvPr id="20" name="Graphic 19" descr="List with solid fill">
            <a:extLst>
              <a:ext uri="{FF2B5EF4-FFF2-40B4-BE49-F238E27FC236}">
                <a16:creationId xmlns:a16="http://schemas.microsoft.com/office/drawing/2014/main" id="{4ABD8C71-E084-FE67-FBF1-52FB8E0A7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03122" y="2678152"/>
            <a:ext cx="1222664" cy="1222664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B5E8B806-22B8-336F-2603-E74BD51D72A6}"/>
              </a:ext>
            </a:extLst>
          </p:cNvPr>
          <p:cNvSpPr/>
          <p:nvPr/>
        </p:nvSpPr>
        <p:spPr>
          <a:xfrm>
            <a:off x="3665020" y="3958060"/>
            <a:ext cx="1006624" cy="31478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5B598E2-9A78-A257-E449-6BBF46A4300B}"/>
              </a:ext>
            </a:extLst>
          </p:cNvPr>
          <p:cNvSpPr/>
          <p:nvPr/>
        </p:nvSpPr>
        <p:spPr>
          <a:xfrm rot="9460324">
            <a:off x="3638186" y="3526613"/>
            <a:ext cx="954779" cy="31478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Graphic 23" descr="Checklist outline">
            <a:extLst>
              <a:ext uri="{FF2B5EF4-FFF2-40B4-BE49-F238E27FC236}">
                <a16:creationId xmlns:a16="http://schemas.microsoft.com/office/drawing/2014/main" id="{237F6555-808B-3BC4-DDE7-6014AD33F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54155" y="3790475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DBFFF07-8964-FC88-8527-57D6DEF27191}"/>
              </a:ext>
            </a:extLst>
          </p:cNvPr>
          <p:cNvSpPr txBox="1"/>
          <p:nvPr/>
        </p:nvSpPr>
        <p:spPr>
          <a:xfrm>
            <a:off x="3709758" y="2581507"/>
            <a:ext cx="628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GET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1EB0DAF-A84F-0BB0-1127-3BD20308BE35}"/>
              </a:ext>
            </a:extLst>
          </p:cNvPr>
          <p:cNvSpPr/>
          <p:nvPr/>
        </p:nvSpPr>
        <p:spPr>
          <a:xfrm>
            <a:off x="9335527" y="2457285"/>
            <a:ext cx="1577439" cy="24225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Graphic 27" descr="Checklist with solid fill">
            <a:extLst>
              <a:ext uri="{FF2B5EF4-FFF2-40B4-BE49-F238E27FC236}">
                <a16:creationId xmlns:a16="http://schemas.microsoft.com/office/drawing/2014/main" id="{70F08EEB-B244-90CE-C260-C5FF7BB71F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60411" y="2533504"/>
            <a:ext cx="1647090" cy="1647090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1EEE6ECE-7049-724E-E81D-47BEA060BEE5}"/>
              </a:ext>
            </a:extLst>
          </p:cNvPr>
          <p:cNvSpPr/>
          <p:nvPr/>
        </p:nvSpPr>
        <p:spPr>
          <a:xfrm>
            <a:off x="5737573" y="3048904"/>
            <a:ext cx="479123" cy="31478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D88ED963-DF85-966F-DD27-F3D2ED02A0E9}"/>
              </a:ext>
            </a:extLst>
          </p:cNvPr>
          <p:cNvSpPr/>
          <p:nvPr/>
        </p:nvSpPr>
        <p:spPr>
          <a:xfrm rot="19530320">
            <a:off x="5612345" y="3743426"/>
            <a:ext cx="640894" cy="31478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2" name="Graphic 31" descr="Clipboard Checked with solid fill">
            <a:extLst>
              <a:ext uri="{FF2B5EF4-FFF2-40B4-BE49-F238E27FC236}">
                <a16:creationId xmlns:a16="http://schemas.microsoft.com/office/drawing/2014/main" id="{DE699DC7-3046-240A-2870-3C3528439F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87405" y="2794878"/>
            <a:ext cx="1643823" cy="1643823"/>
          </a:xfrm>
          <a:prstGeom prst="rect">
            <a:avLst/>
          </a:prstGeom>
        </p:spPr>
      </p:pic>
      <p:sp>
        <p:nvSpPr>
          <p:cNvPr id="33" name="Arrow: Right 32">
            <a:extLst>
              <a:ext uri="{FF2B5EF4-FFF2-40B4-BE49-F238E27FC236}">
                <a16:creationId xmlns:a16="http://schemas.microsoft.com/office/drawing/2014/main" id="{B1BDB63E-FB03-77F9-6E6F-436BDD24A03B}"/>
              </a:ext>
            </a:extLst>
          </p:cNvPr>
          <p:cNvSpPr/>
          <p:nvPr/>
        </p:nvSpPr>
        <p:spPr>
          <a:xfrm>
            <a:off x="8845862" y="3323304"/>
            <a:ext cx="698486" cy="31478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F68773-FDEE-EA6B-B53F-D3BB2148E384}"/>
              </a:ext>
            </a:extLst>
          </p:cNvPr>
          <p:cNvSpPr txBox="1"/>
          <p:nvPr/>
        </p:nvSpPr>
        <p:spPr>
          <a:xfrm>
            <a:off x="8829643" y="3131454"/>
            <a:ext cx="628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ADD</a:t>
            </a:r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46DF00CC-EAA5-9728-5B6A-BBEE0D5D764D}"/>
              </a:ext>
            </a:extLst>
          </p:cNvPr>
          <p:cNvSpPr/>
          <p:nvPr/>
        </p:nvSpPr>
        <p:spPr>
          <a:xfrm>
            <a:off x="7528957" y="4082794"/>
            <a:ext cx="1986454" cy="314782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2A3646-52A9-6879-876B-4982B039A372}"/>
              </a:ext>
            </a:extLst>
          </p:cNvPr>
          <p:cNvSpPr txBox="1"/>
          <p:nvPr/>
        </p:nvSpPr>
        <p:spPr>
          <a:xfrm>
            <a:off x="8201286" y="4314950"/>
            <a:ext cx="628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DIFF</a:t>
            </a:r>
          </a:p>
        </p:txBody>
      </p:sp>
      <p:pic>
        <p:nvPicPr>
          <p:cNvPr id="39" name="Graphic 38" descr="List with solid fill">
            <a:extLst>
              <a:ext uri="{FF2B5EF4-FFF2-40B4-BE49-F238E27FC236}">
                <a16:creationId xmlns:a16="http://schemas.microsoft.com/office/drawing/2014/main" id="{26FDCFAD-4490-FD4C-E47E-0E2B8BC7BDF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61723" y="2617161"/>
            <a:ext cx="1647089" cy="1856256"/>
          </a:xfrm>
          <a:prstGeom prst="rect">
            <a:avLst/>
          </a:prstGeom>
        </p:spPr>
      </p:pic>
      <p:sp>
        <p:nvSpPr>
          <p:cNvPr id="40" name="Arrow: Right 39">
            <a:extLst>
              <a:ext uri="{FF2B5EF4-FFF2-40B4-BE49-F238E27FC236}">
                <a16:creationId xmlns:a16="http://schemas.microsoft.com/office/drawing/2014/main" id="{8934BF13-E1F0-D7D5-7C29-4480E24276D1}"/>
              </a:ext>
            </a:extLst>
          </p:cNvPr>
          <p:cNvSpPr/>
          <p:nvPr/>
        </p:nvSpPr>
        <p:spPr>
          <a:xfrm>
            <a:off x="7353839" y="3048904"/>
            <a:ext cx="390823" cy="31478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8796540-0E99-4F7A-9A43-6EF7713A59DB}"/>
              </a:ext>
            </a:extLst>
          </p:cNvPr>
          <p:cNvSpPr/>
          <p:nvPr/>
        </p:nvSpPr>
        <p:spPr>
          <a:xfrm>
            <a:off x="3837170" y="2214594"/>
            <a:ext cx="374073" cy="353061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96C8585-39A6-3F0F-6E87-A41472B87749}"/>
              </a:ext>
            </a:extLst>
          </p:cNvPr>
          <p:cNvSpPr/>
          <p:nvPr/>
        </p:nvSpPr>
        <p:spPr>
          <a:xfrm>
            <a:off x="3820957" y="4514674"/>
            <a:ext cx="374073" cy="353061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D5F6102-947D-56C3-9053-3E1DF3DBE641}"/>
              </a:ext>
            </a:extLst>
          </p:cNvPr>
          <p:cNvSpPr/>
          <p:nvPr/>
        </p:nvSpPr>
        <p:spPr>
          <a:xfrm>
            <a:off x="5768258" y="2472814"/>
            <a:ext cx="374073" cy="353061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2FFBC19-17FA-D4D3-8877-FCE8CE39EEB8}"/>
              </a:ext>
            </a:extLst>
          </p:cNvPr>
          <p:cNvSpPr/>
          <p:nvPr/>
        </p:nvSpPr>
        <p:spPr>
          <a:xfrm>
            <a:off x="7929801" y="4421690"/>
            <a:ext cx="374073" cy="353061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59A41EE-4ED3-8627-693B-01726BC12A6E}"/>
              </a:ext>
            </a:extLst>
          </p:cNvPr>
          <p:cNvSpPr/>
          <p:nvPr/>
        </p:nvSpPr>
        <p:spPr>
          <a:xfrm>
            <a:off x="7332227" y="2486656"/>
            <a:ext cx="374073" cy="353061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B3CE45E-36AB-CFB0-B48E-CC7D22B97F87}"/>
              </a:ext>
            </a:extLst>
          </p:cNvPr>
          <p:cNvSpPr/>
          <p:nvPr/>
        </p:nvSpPr>
        <p:spPr>
          <a:xfrm>
            <a:off x="8957054" y="3600303"/>
            <a:ext cx="374073" cy="353061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D1A1E30-D7FF-E0A3-D25B-EC92832AEA7E}"/>
              </a:ext>
            </a:extLst>
          </p:cNvPr>
          <p:cNvSpPr txBox="1"/>
          <p:nvPr/>
        </p:nvSpPr>
        <p:spPr>
          <a:xfrm>
            <a:off x="8936627" y="1946595"/>
            <a:ext cx="2345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Arquivo</a:t>
            </a:r>
          </a:p>
          <a:p>
            <a:pPr algn="ctr"/>
            <a:r>
              <a:rPr lang="pt-BR" sz="1200" dirty="0"/>
              <a:t>.CSV</a:t>
            </a:r>
          </a:p>
        </p:txBody>
      </p:sp>
    </p:spTree>
    <p:extLst>
      <p:ext uri="{BB962C8B-B14F-4D97-AF65-F5344CB8AC3E}">
        <p14:creationId xmlns:p14="http://schemas.microsoft.com/office/powerpoint/2010/main" val="3283223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Vector background of vibrant colors splashing">
            <a:extLst>
              <a:ext uri="{FF2B5EF4-FFF2-40B4-BE49-F238E27FC236}">
                <a16:creationId xmlns:a16="http://schemas.microsoft.com/office/drawing/2014/main" id="{DD6B3F05-B4E2-E43B-794D-FE542C541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9"/>
          <a:stretch/>
        </p:blipFill>
        <p:spPr>
          <a:xfrm>
            <a:off x="0" y="11"/>
            <a:ext cx="12191979" cy="6857989"/>
          </a:xfrm>
          <a:prstGeom prst="rect">
            <a:avLst/>
          </a:prstGeom>
          <a:solidFill>
            <a:schemeClr val="lt1">
              <a:alpha val="10000"/>
            </a:schemeClr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5869AEB-E42D-85F9-B209-7A79149B8B80}"/>
              </a:ext>
            </a:extLst>
          </p:cNvPr>
          <p:cNvSpPr/>
          <p:nvPr/>
        </p:nvSpPr>
        <p:spPr>
          <a:xfrm>
            <a:off x="974912" y="952500"/>
            <a:ext cx="9601200" cy="4728882"/>
          </a:xfrm>
          <a:prstGeom prst="rect">
            <a:avLst/>
          </a:prstGeom>
          <a:solidFill>
            <a:schemeClr val="lt1">
              <a:alpha val="94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8697E8-5AE7-8450-6CEB-B50F96046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1199-87C1-2253-FC85-8E4FE8E1B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1: Recebimento dos dados de ocorrências;</a:t>
            </a:r>
          </a:p>
          <a:p>
            <a:r>
              <a:rPr lang="pt-BR" dirty="0"/>
              <a:t>2: Com base nos dados recebidos, recebimento das informações complementares de órgaos responsáveis;</a:t>
            </a:r>
          </a:p>
          <a:p>
            <a:r>
              <a:rPr lang="pt-BR" dirty="0"/>
              <a:t>3: Filtragem e fusão das informações baseados nas premissas (órgão = ‘CETRIO’);</a:t>
            </a:r>
          </a:p>
          <a:p>
            <a:r>
              <a:rPr lang="pt-BR" dirty="0"/>
              <a:t>4: Consulta aos dados legados do CSV;</a:t>
            </a:r>
          </a:p>
          <a:p>
            <a:r>
              <a:rPr lang="pt-BR" dirty="0"/>
              <a:t>5: Remoção dos dados em duplicidade (antigos);</a:t>
            </a:r>
          </a:p>
          <a:p>
            <a:r>
              <a:rPr lang="pt-BR" dirty="0"/>
              <a:t>6: Adição dos novos dados ao arquivo CSV.</a:t>
            </a:r>
          </a:p>
        </p:txBody>
      </p:sp>
    </p:spTree>
    <p:extLst>
      <p:ext uri="{BB962C8B-B14F-4D97-AF65-F5344CB8AC3E}">
        <p14:creationId xmlns:p14="http://schemas.microsoft.com/office/powerpoint/2010/main" val="1959260443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98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Goudy Old Style</vt:lpstr>
      <vt:lpstr>Univers Light</vt:lpstr>
      <vt:lpstr>PoiseVTI</vt:lpstr>
      <vt:lpstr>PowerPoint Presentation</vt:lpstr>
      <vt:lpstr>Passos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Marlon Santos</dc:creator>
  <cp:lastModifiedBy>Marlon Santos</cp:lastModifiedBy>
  <cp:revision>3</cp:revision>
  <dcterms:created xsi:type="dcterms:W3CDTF">2023-07-05T17:25:57Z</dcterms:created>
  <dcterms:modified xsi:type="dcterms:W3CDTF">2023-07-05T17:58:18Z</dcterms:modified>
</cp:coreProperties>
</file>