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0" r:id="rId11"/>
    <p:sldId id="257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TORRES" initials="PT" lastIdx="1" clrIdx="0">
    <p:extLst>
      <p:ext uri="{19B8F6BF-5375-455C-9EA6-DF929625EA0E}">
        <p15:presenceInfo xmlns:p15="http://schemas.microsoft.com/office/powerpoint/2012/main" userId="fe6c395f5f8694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70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984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7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948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59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663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673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71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64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45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29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69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52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37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71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03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05381E-6742-406C-ADCD-1E978F4A3AE3}" type="datetimeFigureOut">
              <a:rPr lang="es-EC" smtClean="0"/>
              <a:t>28/07/2020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F834-1A49-4EC9-9A39-9742453697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893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433668"/>
            <a:ext cx="9404723" cy="1400530"/>
          </a:xfrm>
        </p:spPr>
        <p:txBody>
          <a:bodyPr/>
          <a:lstStyle/>
          <a:p>
            <a:pPr algn="ctr"/>
            <a:r>
              <a:rPr lang="es-EC" dirty="0" smtClean="0"/>
              <a:t>Desarrollo del Proyecto con </a:t>
            </a:r>
            <a:r>
              <a:rPr lang="es-EC" dirty="0" err="1" smtClean="0"/>
              <a:t>Visuino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6000" dirty="0" smtClean="0">
                <a:solidFill>
                  <a:srgbClr val="FFFF00"/>
                </a:solidFill>
              </a:rPr>
              <a:t>Contador de vueltas utilizando un Pantalla LCD 16x2</a:t>
            </a:r>
            <a:endParaRPr lang="es-EC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Introducción a </a:t>
            </a:r>
            <a:r>
              <a:rPr lang="es-EC" dirty="0" err="1" smtClean="0"/>
              <a:t>Visuno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4000" dirty="0" smtClean="0">
                <a:solidFill>
                  <a:srgbClr val="FFFF00"/>
                </a:solidFill>
              </a:rPr>
              <a:t>Programación Gráfica</a:t>
            </a:r>
          </a:p>
          <a:p>
            <a:r>
              <a:rPr lang="es-EC" sz="4000" dirty="0" smtClean="0">
                <a:solidFill>
                  <a:srgbClr val="FFFF00"/>
                </a:solidFill>
              </a:rPr>
              <a:t>Generador de Código</a:t>
            </a:r>
          </a:p>
          <a:p>
            <a:r>
              <a:rPr lang="es-EC" sz="4000" dirty="0" smtClean="0">
                <a:solidFill>
                  <a:srgbClr val="FFFF00"/>
                </a:solidFill>
              </a:rPr>
              <a:t>Conceptos de Sistemas Digitales</a:t>
            </a:r>
          </a:p>
          <a:p>
            <a:r>
              <a:rPr lang="es-EC" sz="4000" dirty="0" smtClean="0">
                <a:solidFill>
                  <a:srgbClr val="FFFF00"/>
                </a:solidFill>
              </a:rPr>
              <a:t>Conocimiento de tarjetas </a:t>
            </a:r>
            <a:r>
              <a:rPr lang="es-EC" sz="4000" dirty="0" err="1" smtClean="0">
                <a:solidFill>
                  <a:srgbClr val="FFFF00"/>
                </a:solidFill>
              </a:rPr>
              <a:t>Arduino</a:t>
            </a:r>
            <a:r>
              <a:rPr lang="es-EC" sz="4000" dirty="0" smtClean="0">
                <a:solidFill>
                  <a:srgbClr val="FFFF00"/>
                </a:solidFill>
              </a:rPr>
              <a:t> y similares</a:t>
            </a:r>
            <a:endParaRPr lang="es-EC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96852"/>
            <a:ext cx="11258550" cy="6041374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1685925" y="129092"/>
            <a:ext cx="2952750" cy="980065"/>
          </a:xfrm>
          <a:prstGeom prst="wedgeEllipseCallo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bg1"/>
                </a:solidFill>
              </a:rPr>
              <a:t>Barra de Herramientas</a:t>
            </a:r>
          </a:p>
        </p:txBody>
      </p:sp>
      <p:sp>
        <p:nvSpPr>
          <p:cNvPr id="8" name="Llamada ovalada 7"/>
          <p:cNvSpPr/>
          <p:nvPr/>
        </p:nvSpPr>
        <p:spPr>
          <a:xfrm>
            <a:off x="990600" y="2253167"/>
            <a:ext cx="2952750" cy="980065"/>
          </a:xfrm>
          <a:prstGeom prst="wedgeEllipseCallo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bg1"/>
                </a:solidFill>
              </a:rPr>
              <a:t>Panel de Navegación</a:t>
            </a:r>
          </a:p>
        </p:txBody>
      </p:sp>
      <p:sp>
        <p:nvSpPr>
          <p:cNvPr id="9" name="Llamada ovalada 8"/>
          <p:cNvSpPr/>
          <p:nvPr/>
        </p:nvSpPr>
        <p:spPr>
          <a:xfrm>
            <a:off x="1038225" y="5453567"/>
            <a:ext cx="2952750" cy="980065"/>
          </a:xfrm>
          <a:prstGeom prst="wedgeEllipseCallo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bg1"/>
                </a:solidFill>
              </a:rPr>
              <a:t>Panel de Propiedades</a:t>
            </a:r>
          </a:p>
        </p:txBody>
      </p:sp>
      <p:sp>
        <p:nvSpPr>
          <p:cNvPr id="10" name="Llamada ovalada 9"/>
          <p:cNvSpPr/>
          <p:nvPr/>
        </p:nvSpPr>
        <p:spPr>
          <a:xfrm>
            <a:off x="9448800" y="796852"/>
            <a:ext cx="2952750" cy="980065"/>
          </a:xfrm>
          <a:prstGeom prst="wedgeEllipseCallo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bg1"/>
                </a:solidFill>
              </a:rPr>
              <a:t>Menú de Componentes</a:t>
            </a:r>
          </a:p>
        </p:txBody>
      </p:sp>
      <p:sp>
        <p:nvSpPr>
          <p:cNvPr id="11" name="Llamada ovalada 10"/>
          <p:cNvSpPr/>
          <p:nvPr/>
        </p:nvSpPr>
        <p:spPr>
          <a:xfrm>
            <a:off x="5133975" y="3233232"/>
            <a:ext cx="2952750" cy="980065"/>
          </a:xfrm>
          <a:prstGeom prst="wedgeEllipseCallo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err="1" smtClean="0">
                <a:solidFill>
                  <a:schemeClr val="bg1"/>
                </a:solidFill>
              </a:rPr>
              <a:t>Area</a:t>
            </a:r>
            <a:r>
              <a:rPr lang="es-EC" b="1" dirty="0" smtClean="0">
                <a:solidFill>
                  <a:schemeClr val="bg1"/>
                </a:solidFill>
              </a:rPr>
              <a:t> de Trabajo</a:t>
            </a:r>
          </a:p>
        </p:txBody>
      </p:sp>
    </p:spTree>
    <p:extLst>
      <p:ext uri="{BB962C8B-B14F-4D97-AF65-F5344CB8AC3E}">
        <p14:creationId xmlns:p14="http://schemas.microsoft.com/office/powerpoint/2010/main" val="5218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Elementos de Hardware Utilizados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4000" dirty="0" smtClean="0">
                <a:solidFill>
                  <a:srgbClr val="FFFF00"/>
                </a:solidFill>
              </a:rPr>
              <a:t>Placa </a:t>
            </a:r>
            <a:r>
              <a:rPr lang="es-EC" sz="4000" dirty="0" err="1" smtClean="0">
                <a:solidFill>
                  <a:srgbClr val="FFFF00"/>
                </a:solidFill>
              </a:rPr>
              <a:t>Arduino</a:t>
            </a:r>
            <a:r>
              <a:rPr lang="es-EC" sz="4000" dirty="0" smtClean="0">
                <a:solidFill>
                  <a:srgbClr val="FFFF00"/>
                </a:solidFill>
              </a:rPr>
              <a:t> UNO</a:t>
            </a:r>
          </a:p>
          <a:p>
            <a:r>
              <a:rPr lang="es-EC" sz="4000" dirty="0" smtClean="0">
                <a:solidFill>
                  <a:srgbClr val="FFFF00"/>
                </a:solidFill>
              </a:rPr>
              <a:t>Pantalla LCD de16 columnas y 2 líneas</a:t>
            </a:r>
          </a:p>
          <a:p>
            <a:r>
              <a:rPr lang="es-EC" sz="4000" dirty="0" smtClean="0">
                <a:solidFill>
                  <a:srgbClr val="FFFF00"/>
                </a:solidFill>
              </a:rPr>
              <a:t>Pulsador digital</a:t>
            </a:r>
          </a:p>
          <a:p>
            <a:r>
              <a:rPr lang="es-EC" sz="4000" dirty="0" smtClean="0">
                <a:solidFill>
                  <a:srgbClr val="FFFF00"/>
                </a:solidFill>
              </a:rPr>
              <a:t>2 resistencias de 10k ohmios, </a:t>
            </a:r>
            <a:r>
              <a:rPr lang="es-EC" sz="4000" dirty="0" err="1" smtClean="0">
                <a:solidFill>
                  <a:srgbClr val="FFFF00"/>
                </a:solidFill>
              </a:rPr>
              <a:t>Protoboard</a:t>
            </a:r>
            <a:r>
              <a:rPr lang="es-EC" sz="4000" dirty="0" smtClean="0">
                <a:solidFill>
                  <a:srgbClr val="FFFF00"/>
                </a:solidFill>
              </a:rPr>
              <a:t> y cables de conexión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7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FFFF00"/>
                </a:solidFill>
              </a:rPr>
              <a:t>Placa </a:t>
            </a:r>
            <a:r>
              <a:rPr lang="es-EC" dirty="0" err="1" smtClean="0">
                <a:solidFill>
                  <a:srgbClr val="FFFF00"/>
                </a:solidFill>
              </a:rPr>
              <a:t>Arduino</a:t>
            </a:r>
            <a:r>
              <a:rPr lang="es-EC" dirty="0" smtClean="0">
                <a:solidFill>
                  <a:srgbClr val="FFFF00"/>
                </a:solidFill>
              </a:rPr>
              <a:t> UNO</a:t>
            </a:r>
            <a:endParaRPr lang="es-EC" dirty="0">
              <a:solidFill>
                <a:srgbClr val="FFFF00"/>
              </a:solidFill>
            </a:endParaRPr>
          </a:p>
        </p:txBody>
      </p:sp>
      <p:pic>
        <p:nvPicPr>
          <p:cNvPr id="1026" name="Picture 2" descr="Arduino Uno R3 - Naylamp Mechatronics - Per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59" y="1853248"/>
            <a:ext cx="4187825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FFFF00"/>
                </a:solidFill>
              </a:rPr>
              <a:t>Pantalla LCD de 16 columnas y 2 líneas</a:t>
            </a:r>
            <a:endParaRPr lang="es-EC" dirty="0">
              <a:solidFill>
                <a:srgbClr val="FFFF00"/>
              </a:solidFill>
            </a:endParaRPr>
          </a:p>
        </p:txBody>
      </p:sp>
      <p:pic>
        <p:nvPicPr>
          <p:cNvPr id="2050" name="Picture 2" descr="Pantalla LCD 16x2 1602 HD44780 fondo azul / letras blanc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4" y="2133600"/>
            <a:ext cx="5846619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FFFF00"/>
                </a:solidFill>
              </a:rPr>
              <a:t>Pulsador digital</a:t>
            </a:r>
            <a:endParaRPr lang="es-EC" dirty="0">
              <a:solidFill>
                <a:srgbClr val="FFFF00"/>
              </a:solidFill>
            </a:endParaRPr>
          </a:p>
        </p:txBody>
      </p:sp>
      <p:pic>
        <p:nvPicPr>
          <p:cNvPr id="3074" name="Picture 2" descr="Pulsador B3F 12x12mm Omron + tecla de color » IBE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20" y="1853248"/>
            <a:ext cx="4205103" cy="42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000" dirty="0" smtClean="0"/>
              <a:t>Elementos de Software Utilizados</a:t>
            </a:r>
            <a:endParaRPr lang="es-EC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71550" y="2457450"/>
            <a:ext cx="9009063" cy="356235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4800" dirty="0" smtClean="0">
                <a:solidFill>
                  <a:srgbClr val="FFFF00"/>
                </a:solidFill>
              </a:rPr>
              <a:t>Programa </a:t>
            </a:r>
            <a:r>
              <a:rPr lang="es-EC" sz="4800" dirty="0" err="1" smtClean="0">
                <a:solidFill>
                  <a:srgbClr val="FFFF00"/>
                </a:solidFill>
              </a:rPr>
              <a:t>Fritzing</a:t>
            </a:r>
            <a:endParaRPr lang="es-EC" sz="48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4800" dirty="0">
                <a:solidFill>
                  <a:srgbClr val="FFFF00"/>
                </a:solidFill>
              </a:rPr>
              <a:t>Programa </a:t>
            </a:r>
            <a:r>
              <a:rPr lang="es-EC" sz="4800" dirty="0" smtClean="0">
                <a:solidFill>
                  <a:srgbClr val="FFFF00"/>
                </a:solidFill>
              </a:rPr>
              <a:t>VISUNO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4800" dirty="0" smtClean="0">
                <a:solidFill>
                  <a:srgbClr val="FFFF00"/>
                </a:solidFill>
              </a:rPr>
              <a:t>IDE de ARDUINO</a:t>
            </a:r>
            <a:endParaRPr lang="es-EC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404" y="236220"/>
            <a:ext cx="8825659" cy="1981200"/>
          </a:xfrm>
        </p:spPr>
        <p:txBody>
          <a:bodyPr/>
          <a:lstStyle/>
          <a:p>
            <a:r>
              <a:rPr lang="es-EC" sz="4400" dirty="0" smtClean="0"/>
              <a:t>Diagrama Esquemático FRITZING</a:t>
            </a:r>
            <a:endParaRPr lang="es-EC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23" y="1226820"/>
            <a:ext cx="639064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VISUINO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84" y="1509537"/>
            <a:ext cx="9353550" cy="50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IDE de </a:t>
            </a:r>
            <a:r>
              <a:rPr lang="es-EC" dirty="0" err="1" smtClean="0"/>
              <a:t>Arduino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483162"/>
            <a:ext cx="4633912" cy="51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1608</TotalTime>
  <Words>104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Desarrollo del Proyecto con Visuino</vt:lpstr>
      <vt:lpstr>Elementos de Hardware Utilizados</vt:lpstr>
      <vt:lpstr>Placa Arduino UNO</vt:lpstr>
      <vt:lpstr>Pantalla LCD de 16 columnas y 2 líneas</vt:lpstr>
      <vt:lpstr>Pulsador digital</vt:lpstr>
      <vt:lpstr>Elementos de Software Utilizados</vt:lpstr>
      <vt:lpstr>Diagrama Esquemático FRITZING</vt:lpstr>
      <vt:lpstr>VISUINO</vt:lpstr>
      <vt:lpstr>IDE de Arduino</vt:lpstr>
      <vt:lpstr>Introducción a Visuno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TORRES</dc:creator>
  <cp:lastModifiedBy>PAVEL TORRES</cp:lastModifiedBy>
  <cp:revision>21</cp:revision>
  <dcterms:created xsi:type="dcterms:W3CDTF">2020-07-28T23:29:53Z</dcterms:created>
  <dcterms:modified xsi:type="dcterms:W3CDTF">2020-07-30T02:18:29Z</dcterms:modified>
</cp:coreProperties>
</file>