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733351e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1733351e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733351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733351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733351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733351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733351e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733351e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733351e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733351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733351e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733351e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733351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733351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733351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733351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733351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733351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733351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733351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Patrón?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549400" y="144350"/>
            <a:ext cx="4045200" cy="6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242575" y="683875"/>
            <a:ext cx="38370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>
                <a:solidFill>
                  <a:schemeClr val="accent5"/>
                </a:solidFill>
              </a:rPr>
              <a:t>Interfaz del servicio.</a:t>
            </a:r>
            <a:r>
              <a:rPr lang="es-419" sz="1600"/>
              <a:t> El proxy debe tener esta misma interfaz para poder disfrazarse como el objeto Servicio.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El </a:t>
            </a:r>
            <a:r>
              <a:rPr lang="es-419" sz="1600">
                <a:solidFill>
                  <a:schemeClr val="accent5"/>
                </a:solidFill>
              </a:rPr>
              <a:t>servicio</a:t>
            </a:r>
            <a:r>
              <a:rPr lang="es-419" sz="1600"/>
              <a:t> es una clase que provee alguna lógica de negocio útil.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El </a:t>
            </a:r>
            <a:r>
              <a:rPr lang="es-419" sz="1600">
                <a:solidFill>
                  <a:schemeClr val="accent5"/>
                </a:solidFill>
              </a:rPr>
              <a:t>proxy</a:t>
            </a:r>
            <a:r>
              <a:rPr lang="es-419" sz="1600"/>
              <a:t> tiene una referencia que apunta al objeto servicio. Cuando el proxy termina su procesado, pasa la petición al objeto servicio.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El </a:t>
            </a:r>
            <a:r>
              <a:rPr lang="es-419" sz="1600">
                <a:solidFill>
                  <a:schemeClr val="accent5"/>
                </a:solidFill>
              </a:rPr>
              <a:t>cliente </a:t>
            </a:r>
            <a:r>
              <a:rPr lang="es-419" sz="1600"/>
              <a:t>debe poder trabajar tanto con servicios como con proxys a través de la misma interfaz. Así se le puede pasar un proxy a un código que espera un servicio.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820963"/>
            <a:ext cx="4000800" cy="350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669850"/>
            <a:ext cx="4246025" cy="36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4824800" y="630775"/>
            <a:ext cx="40431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887" y="1524888"/>
            <a:ext cx="3952926" cy="1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Patrón?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regular y repetida manera en la que algo pasa o es hecho.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Patrón de Diseño?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Patrón de Diseño?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Un patrón de diseño es una </a:t>
            </a:r>
            <a:r>
              <a:rPr b="1" lang="es-419"/>
              <a:t>solución general y reutilizable para problemas típicos y recurrentes</a:t>
            </a:r>
            <a:r>
              <a:rPr lang="es-419"/>
              <a:t> en el desarrollo de software. Éstos, dado un contexto similar, nos aportan una solución ya probada y documentada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Proxy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 de diseño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85788"/>
            <a:ext cx="63817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 Proxy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87900" y="1489824"/>
            <a:ext cx="82167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3000"/>
              <a:t>Es un patrón de diseño estructural que te permite proveer un </a:t>
            </a:r>
            <a:r>
              <a:rPr b="1" lang="es-419" sz="3000"/>
              <a:t>sustituto</a:t>
            </a:r>
            <a:r>
              <a:rPr lang="es-419" sz="3000"/>
              <a:t> o placeholder de un objeto. El proxy </a:t>
            </a:r>
            <a:r>
              <a:rPr b="1" lang="es-419" sz="3000"/>
              <a:t>controla el acceso al objeto original</a:t>
            </a:r>
            <a:r>
              <a:rPr lang="es-419" sz="3000"/>
              <a:t>, permitiendo realizar algo ya sea antes o después de que la petición llegue al objeto original.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41575" y="484325"/>
            <a:ext cx="40452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Problema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835400" y="429400"/>
            <a:ext cx="40452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75" y="1867345"/>
            <a:ext cx="4045200" cy="177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87" y="2054225"/>
            <a:ext cx="3968624" cy="1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accent5"/>
                </a:solidFill>
              </a:rPr>
              <a:t>Proxy remoto</a:t>
            </a:r>
            <a:r>
              <a:rPr lang="es-419">
                <a:solidFill>
                  <a:schemeClr val="accent5"/>
                </a:solidFill>
              </a:rPr>
              <a:t>:</a:t>
            </a:r>
            <a:r>
              <a:rPr lang="es-419"/>
              <a:t> Controla el acceso a un objeto remoto (en un servidor remoto por ejemplo).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accent5"/>
                </a:solidFill>
              </a:rPr>
              <a:t>Proxy virtual:</a:t>
            </a:r>
            <a:r>
              <a:rPr lang="es-419"/>
              <a:t> Controla el acceso a un recurso cuya creación es costosa. (Inicialización diferida)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accent5"/>
                </a:solidFill>
              </a:rPr>
              <a:t>Proxy de protección:</a:t>
            </a:r>
            <a:r>
              <a:rPr lang="es-419"/>
              <a:t> Controla el acceso a un recurso en base a unos derechos de acceso.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accent5"/>
                </a:solidFill>
              </a:rPr>
              <a:t>Proxy de caché:</a:t>
            </a:r>
            <a:r>
              <a:rPr lang="es-419"/>
              <a:t> Cuando se quiere cachear los resultados de peticiones de un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accent5"/>
                </a:solidFill>
              </a:rPr>
              <a:t>Proxy de logs:</a:t>
            </a:r>
            <a:r>
              <a:rPr lang="es-419"/>
              <a:t> Cuando se quiere mantener una historia de las peticiones al objeto real</a:t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Aplicaciones frecuentes/populares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