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61" r:id="rId3"/>
    <p:sldId id="316" r:id="rId4"/>
    <p:sldId id="311" r:id="rId5"/>
    <p:sldId id="312" r:id="rId6"/>
    <p:sldId id="313" r:id="rId7"/>
    <p:sldId id="314" r:id="rId8"/>
    <p:sldId id="315" r:id="rId9"/>
    <p:sldId id="266" r:id="rId10"/>
    <p:sldId id="284" r:id="rId11"/>
    <p:sldId id="290" r:id="rId1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SemiBold" panose="00000700000000000000" pitchFamily="2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aleway ExtraBold" pitchFamily="2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4E8A34-3B35-4900-BBB7-5D60DA887F03}">
  <a:tblStyle styleId="{304E8A34-3B35-4900-BBB7-5D60DA887F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C1BA433-7A7A-4331-AC48-506553FFE0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1e996939e76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1" name="Google Shape;2061;g1e996939e76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>
          <a:extLst>
            <a:ext uri="{FF2B5EF4-FFF2-40B4-BE49-F238E27FC236}">
              <a16:creationId xmlns:a16="http://schemas.microsoft.com/office/drawing/2014/main" id="{7DDEC58A-1105-52BD-53BD-E00D6576B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4072739ea5_12_0:notes">
            <a:extLst>
              <a:ext uri="{FF2B5EF4-FFF2-40B4-BE49-F238E27FC236}">
                <a16:creationId xmlns:a16="http://schemas.microsoft.com/office/drawing/2014/main" id="{CAF1A2F8-10FC-DDE3-C1EF-9AA4F10559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4072739ea5_12_0:notes">
            <a:extLst>
              <a:ext uri="{FF2B5EF4-FFF2-40B4-BE49-F238E27FC236}">
                <a16:creationId xmlns:a16="http://schemas.microsoft.com/office/drawing/2014/main" id="{B92DE46D-A0AF-EBD6-C1DE-06778FE44B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820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>
          <a:extLst>
            <a:ext uri="{FF2B5EF4-FFF2-40B4-BE49-F238E27FC236}">
              <a16:creationId xmlns:a16="http://schemas.microsoft.com/office/drawing/2014/main" id="{6B3603A1-FC12-6856-EC3C-A8BF5A663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4072739ea5_12_0:notes">
            <a:extLst>
              <a:ext uri="{FF2B5EF4-FFF2-40B4-BE49-F238E27FC236}">
                <a16:creationId xmlns:a16="http://schemas.microsoft.com/office/drawing/2014/main" id="{5F8A3F56-1C21-9250-F882-DC16125E63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4072739ea5_12_0:notes">
            <a:extLst>
              <a:ext uri="{FF2B5EF4-FFF2-40B4-BE49-F238E27FC236}">
                <a16:creationId xmlns:a16="http://schemas.microsoft.com/office/drawing/2014/main" id="{804E0F68-EA54-388C-70E2-CB486C6926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664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>
          <a:extLst>
            <a:ext uri="{FF2B5EF4-FFF2-40B4-BE49-F238E27FC236}">
              <a16:creationId xmlns:a16="http://schemas.microsoft.com/office/drawing/2014/main" id="{283210D4-0125-9BE0-0E35-D51A6CEF1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4072739ea5_12_0:notes">
            <a:extLst>
              <a:ext uri="{FF2B5EF4-FFF2-40B4-BE49-F238E27FC236}">
                <a16:creationId xmlns:a16="http://schemas.microsoft.com/office/drawing/2014/main" id="{9268B30B-74CD-F173-45C6-5A69C5A303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4072739ea5_12_0:notes">
            <a:extLst>
              <a:ext uri="{FF2B5EF4-FFF2-40B4-BE49-F238E27FC236}">
                <a16:creationId xmlns:a16="http://schemas.microsoft.com/office/drawing/2014/main" id="{C8668966-F319-B016-56EA-84A2794189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025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>
          <a:extLst>
            <a:ext uri="{FF2B5EF4-FFF2-40B4-BE49-F238E27FC236}">
              <a16:creationId xmlns:a16="http://schemas.microsoft.com/office/drawing/2014/main" id="{54C4379B-0584-CEA1-0F97-7C5F34B38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4072739ea5_12_0:notes">
            <a:extLst>
              <a:ext uri="{FF2B5EF4-FFF2-40B4-BE49-F238E27FC236}">
                <a16:creationId xmlns:a16="http://schemas.microsoft.com/office/drawing/2014/main" id="{E40774D6-194B-501A-FA95-9A7D01349F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4072739ea5_12_0:notes">
            <a:extLst>
              <a:ext uri="{FF2B5EF4-FFF2-40B4-BE49-F238E27FC236}">
                <a16:creationId xmlns:a16="http://schemas.microsoft.com/office/drawing/2014/main" id="{402F9DFE-4A52-A146-EDFC-B87833B26A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219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>
          <a:extLst>
            <a:ext uri="{FF2B5EF4-FFF2-40B4-BE49-F238E27FC236}">
              <a16:creationId xmlns:a16="http://schemas.microsoft.com/office/drawing/2014/main" id="{A7730807-8029-4048-E512-7C57612E4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4072739ea5_12_0:notes">
            <a:extLst>
              <a:ext uri="{FF2B5EF4-FFF2-40B4-BE49-F238E27FC236}">
                <a16:creationId xmlns:a16="http://schemas.microsoft.com/office/drawing/2014/main" id="{C0CB6FF6-7B55-3890-20CA-346DDBD826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4072739ea5_12_0:notes">
            <a:extLst>
              <a:ext uri="{FF2B5EF4-FFF2-40B4-BE49-F238E27FC236}">
                <a16:creationId xmlns:a16="http://schemas.microsoft.com/office/drawing/2014/main" id="{7A730889-A5AA-1468-532B-D30E0EC28B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031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>
          <a:extLst>
            <a:ext uri="{FF2B5EF4-FFF2-40B4-BE49-F238E27FC236}">
              <a16:creationId xmlns:a16="http://schemas.microsoft.com/office/drawing/2014/main" id="{1E733532-4EED-558E-BBCF-5D0193A22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4072739ea5_12_0:notes">
            <a:extLst>
              <a:ext uri="{FF2B5EF4-FFF2-40B4-BE49-F238E27FC236}">
                <a16:creationId xmlns:a16="http://schemas.microsoft.com/office/drawing/2014/main" id="{9F162E9E-713B-B777-ADC5-2960390F01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4072739ea5_12_0:notes">
            <a:extLst>
              <a:ext uri="{FF2B5EF4-FFF2-40B4-BE49-F238E27FC236}">
                <a16:creationId xmlns:a16="http://schemas.microsoft.com/office/drawing/2014/main" id="{FBDE4886-CCB2-9411-6C7A-3FB608973F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101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52975" y="941275"/>
            <a:ext cx="6238200" cy="24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08000" y="3550900"/>
            <a:ext cx="5328000" cy="35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1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50" y="5175"/>
            <a:ext cx="8990375" cy="2766900"/>
            <a:chOff x="-3450" y="5175"/>
            <a:chExt cx="8990375" cy="2766900"/>
          </a:xfrm>
        </p:grpSpPr>
        <p:sp>
          <p:nvSpPr>
            <p:cNvPr id="12" name="Google Shape;12;p2"/>
            <p:cNvSpPr/>
            <p:nvPr/>
          </p:nvSpPr>
          <p:spPr>
            <a:xfrm>
              <a:off x="111725" y="5175"/>
              <a:ext cx="119100" cy="241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867825" y="5175"/>
              <a:ext cx="119100" cy="241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450" y="108600"/>
              <a:ext cx="4272000" cy="13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6900" y="5175"/>
              <a:ext cx="8921600" cy="2766900"/>
              <a:chOff x="6900" y="5175"/>
              <a:chExt cx="8921600" cy="2766900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6900" y="175850"/>
                <a:ext cx="496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928500" y="5175"/>
                <a:ext cx="0" cy="276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172400" y="5175"/>
                <a:ext cx="0" cy="276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/>
          <p:nvPr/>
        </p:nvSpPr>
        <p:spPr>
          <a:xfrm flipH="1">
            <a:off x="153625" y="5175"/>
            <a:ext cx="119100" cy="241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7" name="Google Shape;57;p6"/>
          <p:cNvGrpSpPr/>
          <p:nvPr/>
        </p:nvGrpSpPr>
        <p:grpSpPr>
          <a:xfrm>
            <a:off x="212050" y="5175"/>
            <a:ext cx="8931950" cy="2766900"/>
            <a:chOff x="212050" y="5175"/>
            <a:chExt cx="8931950" cy="2766900"/>
          </a:xfrm>
        </p:grpSpPr>
        <p:sp>
          <p:nvSpPr>
            <p:cNvPr id="58" name="Google Shape;58;p6"/>
            <p:cNvSpPr/>
            <p:nvPr/>
          </p:nvSpPr>
          <p:spPr>
            <a:xfrm flipH="1">
              <a:off x="4872000" y="108600"/>
              <a:ext cx="4272000" cy="13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212050" y="5175"/>
              <a:ext cx="8921600" cy="2766900"/>
              <a:chOff x="212050" y="5175"/>
              <a:chExt cx="8921600" cy="2766900"/>
            </a:xfrm>
          </p:grpSpPr>
          <p:sp>
            <p:nvSpPr>
              <p:cNvPr id="60" name="Google Shape;60;p6"/>
              <p:cNvSpPr/>
              <p:nvPr/>
            </p:nvSpPr>
            <p:spPr>
              <a:xfrm flipH="1">
                <a:off x="8909725" y="5175"/>
                <a:ext cx="119100" cy="2416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61" name="Google Shape;61;p6"/>
              <p:cNvGrpSpPr/>
              <p:nvPr/>
            </p:nvGrpSpPr>
            <p:grpSpPr>
              <a:xfrm flipH="1">
                <a:off x="212050" y="5175"/>
                <a:ext cx="8921600" cy="2766900"/>
                <a:chOff x="6900" y="5175"/>
                <a:chExt cx="8921600" cy="2766900"/>
              </a:xfrm>
            </p:grpSpPr>
            <p:cxnSp>
              <p:nvCxnSpPr>
                <p:cNvPr id="62" name="Google Shape;62;p6"/>
                <p:cNvCxnSpPr/>
                <p:nvPr/>
              </p:nvCxnSpPr>
              <p:spPr>
                <a:xfrm>
                  <a:off x="6900" y="175850"/>
                  <a:ext cx="496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6"/>
                <p:cNvCxnSpPr/>
                <p:nvPr/>
              </p:nvCxnSpPr>
              <p:spPr>
                <a:xfrm>
                  <a:off x="8928500" y="5175"/>
                  <a:ext cx="0" cy="276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6"/>
                <p:cNvCxnSpPr/>
                <p:nvPr/>
              </p:nvCxnSpPr>
              <p:spPr>
                <a:xfrm>
                  <a:off x="172400" y="5175"/>
                  <a:ext cx="0" cy="276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1"/>
          </p:nvPr>
        </p:nvSpPr>
        <p:spPr>
          <a:xfrm>
            <a:off x="4942428" y="1493275"/>
            <a:ext cx="3145500" cy="2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2"/>
          </p:nvPr>
        </p:nvSpPr>
        <p:spPr>
          <a:xfrm>
            <a:off x="1019425" y="1493275"/>
            <a:ext cx="3145500" cy="2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87" name="Google Shape;187;p19"/>
          <p:cNvGrpSpPr/>
          <p:nvPr/>
        </p:nvGrpSpPr>
        <p:grpSpPr>
          <a:xfrm>
            <a:off x="-3450" y="5175"/>
            <a:ext cx="8990375" cy="2766900"/>
            <a:chOff x="-3450" y="5175"/>
            <a:chExt cx="8990375" cy="2766900"/>
          </a:xfrm>
        </p:grpSpPr>
        <p:sp>
          <p:nvSpPr>
            <p:cNvPr id="188" name="Google Shape;188;p19"/>
            <p:cNvSpPr/>
            <p:nvPr/>
          </p:nvSpPr>
          <p:spPr>
            <a:xfrm>
              <a:off x="111725" y="5175"/>
              <a:ext cx="119100" cy="241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8867825" y="5175"/>
              <a:ext cx="119100" cy="241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-3450" y="108600"/>
              <a:ext cx="4272000" cy="13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91" name="Google Shape;191;p19"/>
            <p:cNvGrpSpPr/>
            <p:nvPr/>
          </p:nvGrpSpPr>
          <p:grpSpPr>
            <a:xfrm>
              <a:off x="6900" y="5175"/>
              <a:ext cx="8921600" cy="2766900"/>
              <a:chOff x="6900" y="5175"/>
              <a:chExt cx="8921600" cy="2766900"/>
            </a:xfrm>
          </p:grpSpPr>
          <p:cxnSp>
            <p:nvCxnSpPr>
              <p:cNvPr id="192" name="Google Shape;192;p19"/>
              <p:cNvCxnSpPr/>
              <p:nvPr/>
            </p:nvCxnSpPr>
            <p:spPr>
              <a:xfrm>
                <a:off x="6900" y="175850"/>
                <a:ext cx="496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19"/>
              <p:cNvCxnSpPr/>
              <p:nvPr/>
            </p:nvCxnSpPr>
            <p:spPr>
              <a:xfrm>
                <a:off x="8928500" y="5175"/>
                <a:ext cx="0" cy="276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19"/>
              <p:cNvCxnSpPr/>
              <p:nvPr/>
            </p:nvCxnSpPr>
            <p:spPr>
              <a:xfrm>
                <a:off x="172400" y="5175"/>
                <a:ext cx="0" cy="276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subTitle" idx="1"/>
          </p:nvPr>
        </p:nvSpPr>
        <p:spPr>
          <a:xfrm>
            <a:off x="713225" y="1557751"/>
            <a:ext cx="2205600" cy="9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subTitle" idx="2"/>
          </p:nvPr>
        </p:nvSpPr>
        <p:spPr>
          <a:xfrm>
            <a:off x="3469201" y="1557751"/>
            <a:ext cx="2205600" cy="9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subTitle" idx="3"/>
          </p:nvPr>
        </p:nvSpPr>
        <p:spPr>
          <a:xfrm>
            <a:off x="713225" y="3166825"/>
            <a:ext cx="2205600" cy="9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subTitle" idx="4"/>
          </p:nvPr>
        </p:nvSpPr>
        <p:spPr>
          <a:xfrm>
            <a:off x="3469199" y="3166825"/>
            <a:ext cx="2205600" cy="9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subTitle" idx="5"/>
          </p:nvPr>
        </p:nvSpPr>
        <p:spPr>
          <a:xfrm>
            <a:off x="6225175" y="1557751"/>
            <a:ext cx="2205600" cy="9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subTitle" idx="6"/>
          </p:nvPr>
        </p:nvSpPr>
        <p:spPr>
          <a:xfrm>
            <a:off x="6225175" y="3166825"/>
            <a:ext cx="2205600" cy="9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subTitle" idx="7"/>
          </p:nvPr>
        </p:nvSpPr>
        <p:spPr>
          <a:xfrm>
            <a:off x="713225" y="1260075"/>
            <a:ext cx="2205600" cy="30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8"/>
          </p:nvPr>
        </p:nvSpPr>
        <p:spPr>
          <a:xfrm>
            <a:off x="3469201" y="1260075"/>
            <a:ext cx="2205600" cy="30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9"/>
          </p:nvPr>
        </p:nvSpPr>
        <p:spPr>
          <a:xfrm>
            <a:off x="6225175" y="1260075"/>
            <a:ext cx="2205600" cy="30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13"/>
          </p:nvPr>
        </p:nvSpPr>
        <p:spPr>
          <a:xfrm>
            <a:off x="713225" y="2865925"/>
            <a:ext cx="2205600" cy="30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14"/>
          </p:nvPr>
        </p:nvSpPr>
        <p:spPr>
          <a:xfrm>
            <a:off x="3469201" y="2865925"/>
            <a:ext cx="2205600" cy="30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15"/>
          </p:nvPr>
        </p:nvSpPr>
        <p:spPr>
          <a:xfrm>
            <a:off x="6225175" y="2865925"/>
            <a:ext cx="2205600" cy="30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43" name="Google Shape;243;p22"/>
          <p:cNvGrpSpPr/>
          <p:nvPr/>
        </p:nvGrpSpPr>
        <p:grpSpPr>
          <a:xfrm>
            <a:off x="-3450" y="5175"/>
            <a:ext cx="8990375" cy="2766900"/>
            <a:chOff x="-3450" y="5175"/>
            <a:chExt cx="8990375" cy="2766900"/>
          </a:xfrm>
        </p:grpSpPr>
        <p:sp>
          <p:nvSpPr>
            <p:cNvPr id="244" name="Google Shape;244;p22"/>
            <p:cNvSpPr/>
            <p:nvPr/>
          </p:nvSpPr>
          <p:spPr>
            <a:xfrm>
              <a:off x="111725" y="5175"/>
              <a:ext cx="119100" cy="241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8867825" y="5175"/>
              <a:ext cx="119100" cy="241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-3450" y="108600"/>
              <a:ext cx="4272000" cy="13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47" name="Google Shape;247;p22"/>
            <p:cNvGrpSpPr/>
            <p:nvPr/>
          </p:nvGrpSpPr>
          <p:grpSpPr>
            <a:xfrm>
              <a:off x="6900" y="5175"/>
              <a:ext cx="8921600" cy="2766900"/>
              <a:chOff x="6900" y="5175"/>
              <a:chExt cx="8921600" cy="2766900"/>
            </a:xfrm>
          </p:grpSpPr>
          <p:cxnSp>
            <p:nvCxnSpPr>
              <p:cNvPr id="248" name="Google Shape;248;p22"/>
              <p:cNvCxnSpPr/>
              <p:nvPr/>
            </p:nvCxnSpPr>
            <p:spPr>
              <a:xfrm>
                <a:off x="6900" y="175850"/>
                <a:ext cx="496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22"/>
              <p:cNvCxnSpPr/>
              <p:nvPr/>
            </p:nvCxnSpPr>
            <p:spPr>
              <a:xfrm>
                <a:off x="8928500" y="5175"/>
                <a:ext cx="0" cy="276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22"/>
              <p:cNvCxnSpPr/>
              <p:nvPr/>
            </p:nvCxnSpPr>
            <p:spPr>
              <a:xfrm>
                <a:off x="172400" y="5175"/>
                <a:ext cx="0" cy="276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>
            <a:spLocks noGrp="1"/>
          </p:cNvSpPr>
          <p:nvPr>
            <p:ph type="title"/>
          </p:nvPr>
        </p:nvSpPr>
        <p:spPr>
          <a:xfrm>
            <a:off x="2347938" y="6013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4"/>
          <p:cNvSpPr txBox="1"/>
          <p:nvPr/>
        </p:nvSpPr>
        <p:spPr>
          <a:xfrm>
            <a:off x="2347950" y="34595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u="sng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,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includes icons by</a:t>
            </a:r>
            <a:r>
              <a:rPr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000" u="sng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u="sng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69" name="Google Shape;269;p24"/>
          <p:cNvGrpSpPr/>
          <p:nvPr/>
        </p:nvGrpSpPr>
        <p:grpSpPr>
          <a:xfrm flipH="1">
            <a:off x="153625" y="5175"/>
            <a:ext cx="8990375" cy="2766900"/>
            <a:chOff x="-3450" y="5175"/>
            <a:chExt cx="8990375" cy="2766900"/>
          </a:xfrm>
        </p:grpSpPr>
        <p:sp>
          <p:nvSpPr>
            <p:cNvPr id="270" name="Google Shape;270;p24"/>
            <p:cNvSpPr/>
            <p:nvPr/>
          </p:nvSpPr>
          <p:spPr>
            <a:xfrm>
              <a:off x="111725" y="5175"/>
              <a:ext cx="119100" cy="241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8867825" y="5175"/>
              <a:ext cx="119100" cy="241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-3450" y="108600"/>
              <a:ext cx="4272000" cy="13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73" name="Google Shape;273;p24"/>
            <p:cNvGrpSpPr/>
            <p:nvPr/>
          </p:nvGrpSpPr>
          <p:grpSpPr>
            <a:xfrm>
              <a:off x="6900" y="5175"/>
              <a:ext cx="8921600" cy="2766900"/>
              <a:chOff x="6900" y="5175"/>
              <a:chExt cx="8921600" cy="2766900"/>
            </a:xfrm>
          </p:grpSpPr>
          <p:cxnSp>
            <p:nvCxnSpPr>
              <p:cNvPr id="274" name="Google Shape;274;p24"/>
              <p:cNvCxnSpPr/>
              <p:nvPr/>
            </p:nvCxnSpPr>
            <p:spPr>
              <a:xfrm>
                <a:off x="6900" y="175850"/>
                <a:ext cx="496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24"/>
              <p:cNvCxnSpPr/>
              <p:nvPr/>
            </p:nvCxnSpPr>
            <p:spPr>
              <a:xfrm>
                <a:off x="8928500" y="5175"/>
                <a:ext cx="0" cy="276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24"/>
              <p:cNvCxnSpPr/>
              <p:nvPr/>
            </p:nvCxnSpPr>
            <p:spPr>
              <a:xfrm>
                <a:off x="172400" y="5175"/>
                <a:ext cx="0" cy="276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25"/>
          <p:cNvGrpSpPr/>
          <p:nvPr/>
        </p:nvGrpSpPr>
        <p:grpSpPr>
          <a:xfrm>
            <a:off x="153625" y="0"/>
            <a:ext cx="119100" cy="2766900"/>
            <a:chOff x="153625" y="0"/>
            <a:chExt cx="119100" cy="2766900"/>
          </a:xfrm>
        </p:grpSpPr>
        <p:sp>
          <p:nvSpPr>
            <p:cNvPr id="279" name="Google Shape;279;p25"/>
            <p:cNvSpPr/>
            <p:nvPr/>
          </p:nvSpPr>
          <p:spPr>
            <a:xfrm flipH="1">
              <a:off x="153625" y="0"/>
              <a:ext cx="119100" cy="241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80" name="Google Shape;280;p25"/>
            <p:cNvCxnSpPr/>
            <p:nvPr/>
          </p:nvCxnSpPr>
          <p:spPr>
            <a:xfrm>
              <a:off x="212050" y="0"/>
              <a:ext cx="0" cy="27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1" name="Google Shape;281;p25"/>
          <p:cNvGrpSpPr/>
          <p:nvPr/>
        </p:nvGrpSpPr>
        <p:grpSpPr>
          <a:xfrm>
            <a:off x="4168650" y="2376600"/>
            <a:ext cx="4975350" cy="2766900"/>
            <a:chOff x="4168650" y="2376600"/>
            <a:chExt cx="4975350" cy="2766900"/>
          </a:xfrm>
        </p:grpSpPr>
        <p:sp>
          <p:nvSpPr>
            <p:cNvPr id="282" name="Google Shape;282;p25"/>
            <p:cNvSpPr/>
            <p:nvPr/>
          </p:nvSpPr>
          <p:spPr>
            <a:xfrm rot="10800000">
              <a:off x="4872000" y="4900275"/>
              <a:ext cx="4272000" cy="13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 rot="10800000">
              <a:off x="8909725" y="2727000"/>
              <a:ext cx="119100" cy="241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84" name="Google Shape;284;p25"/>
            <p:cNvCxnSpPr/>
            <p:nvPr/>
          </p:nvCxnSpPr>
          <p:spPr>
            <a:xfrm rot="10800000">
              <a:off x="4168650" y="4972825"/>
              <a:ext cx="4965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25"/>
            <p:cNvCxnSpPr/>
            <p:nvPr/>
          </p:nvCxnSpPr>
          <p:spPr>
            <a:xfrm rot="10800000">
              <a:off x="8968150" y="2376600"/>
              <a:ext cx="0" cy="27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26"/>
          <p:cNvGrpSpPr/>
          <p:nvPr/>
        </p:nvGrpSpPr>
        <p:grpSpPr>
          <a:xfrm>
            <a:off x="0" y="2376600"/>
            <a:ext cx="4975350" cy="2766900"/>
            <a:chOff x="0" y="2376600"/>
            <a:chExt cx="4975350" cy="2766900"/>
          </a:xfrm>
        </p:grpSpPr>
        <p:sp>
          <p:nvSpPr>
            <p:cNvPr id="288" name="Google Shape;288;p26"/>
            <p:cNvSpPr/>
            <p:nvPr/>
          </p:nvSpPr>
          <p:spPr>
            <a:xfrm rot="10800000" flipH="1">
              <a:off x="0" y="4900275"/>
              <a:ext cx="4272000" cy="13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9" name="Google Shape;289;p26"/>
            <p:cNvSpPr/>
            <p:nvPr/>
          </p:nvSpPr>
          <p:spPr>
            <a:xfrm rot="10800000" flipH="1">
              <a:off x="115175" y="2727000"/>
              <a:ext cx="119100" cy="241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90" name="Google Shape;290;p26"/>
            <p:cNvCxnSpPr/>
            <p:nvPr/>
          </p:nvCxnSpPr>
          <p:spPr>
            <a:xfrm>
              <a:off x="10350" y="4972825"/>
              <a:ext cx="4965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26"/>
            <p:cNvCxnSpPr/>
            <p:nvPr/>
          </p:nvCxnSpPr>
          <p:spPr>
            <a:xfrm rot="10800000">
              <a:off x="175850" y="2376600"/>
              <a:ext cx="0" cy="27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2" name="Google Shape;292;p26"/>
          <p:cNvGrpSpPr/>
          <p:nvPr/>
        </p:nvGrpSpPr>
        <p:grpSpPr>
          <a:xfrm>
            <a:off x="4168650" y="0"/>
            <a:ext cx="4975350" cy="2766900"/>
            <a:chOff x="4168650" y="0"/>
            <a:chExt cx="4975350" cy="2766900"/>
          </a:xfrm>
        </p:grpSpPr>
        <p:sp>
          <p:nvSpPr>
            <p:cNvPr id="293" name="Google Shape;293;p26"/>
            <p:cNvSpPr/>
            <p:nvPr/>
          </p:nvSpPr>
          <p:spPr>
            <a:xfrm flipH="1">
              <a:off x="4872000" y="103425"/>
              <a:ext cx="4272000" cy="13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 flipH="1">
              <a:off x="8909725" y="0"/>
              <a:ext cx="119100" cy="241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95" name="Google Shape;295;p26"/>
            <p:cNvCxnSpPr/>
            <p:nvPr/>
          </p:nvCxnSpPr>
          <p:spPr>
            <a:xfrm rot="10800000">
              <a:off x="4168650" y="170675"/>
              <a:ext cx="4965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26"/>
            <p:cNvCxnSpPr/>
            <p:nvPr/>
          </p:nvCxnSpPr>
          <p:spPr>
            <a:xfrm>
              <a:off x="8968150" y="0"/>
              <a:ext cx="0" cy="27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ExtraBold"/>
              <a:buNone/>
              <a:defRPr sz="35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5" r:id="rId4"/>
    <p:sldLayoutId id="2147483668" r:id="rId5"/>
    <p:sldLayoutId id="2147483670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/>
          <p:nvPr/>
        </p:nvSpPr>
        <p:spPr>
          <a:xfrm>
            <a:off x="6900" y="4342000"/>
            <a:ext cx="91440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0"/>
          <p:cNvSpPr txBox="1">
            <a:spLocks noGrp="1"/>
          </p:cNvSpPr>
          <p:nvPr>
            <p:ph type="ctrTitle"/>
          </p:nvPr>
        </p:nvSpPr>
        <p:spPr>
          <a:xfrm>
            <a:off x="1452975" y="941275"/>
            <a:ext cx="6238200" cy="24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Pronóstico de la demanda en el sector retail</a:t>
            </a:r>
            <a:endParaRPr dirty="0"/>
          </a:p>
        </p:txBody>
      </p:sp>
      <p:sp>
        <p:nvSpPr>
          <p:cNvPr id="309" name="Google Shape;309;p30"/>
          <p:cNvSpPr txBox="1">
            <a:spLocks noGrp="1"/>
          </p:cNvSpPr>
          <p:nvPr>
            <p:ph type="subTitle" idx="1"/>
          </p:nvPr>
        </p:nvSpPr>
        <p:spPr>
          <a:xfrm>
            <a:off x="1908000" y="3550900"/>
            <a:ext cx="53280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Electrodomésticos y PetStation</a:t>
            </a:r>
            <a:endParaRPr dirty="0"/>
          </a:p>
        </p:txBody>
      </p:sp>
      <p:grpSp>
        <p:nvGrpSpPr>
          <p:cNvPr id="310" name="Google Shape;310;p30"/>
          <p:cNvGrpSpPr/>
          <p:nvPr/>
        </p:nvGrpSpPr>
        <p:grpSpPr>
          <a:xfrm>
            <a:off x="7691163" y="3643848"/>
            <a:ext cx="1357844" cy="1365251"/>
            <a:chOff x="7691163" y="3643848"/>
            <a:chExt cx="1357844" cy="1365251"/>
          </a:xfrm>
        </p:grpSpPr>
        <p:grpSp>
          <p:nvGrpSpPr>
            <p:cNvPr id="311" name="Google Shape;311;p30"/>
            <p:cNvGrpSpPr/>
            <p:nvPr/>
          </p:nvGrpSpPr>
          <p:grpSpPr>
            <a:xfrm>
              <a:off x="8248577" y="3643861"/>
              <a:ext cx="800431" cy="1225981"/>
              <a:chOff x="5763617" y="1958018"/>
              <a:chExt cx="887494" cy="1359331"/>
            </a:xfrm>
          </p:grpSpPr>
          <p:grpSp>
            <p:nvGrpSpPr>
              <p:cNvPr id="312" name="Google Shape;312;p30"/>
              <p:cNvGrpSpPr/>
              <p:nvPr/>
            </p:nvGrpSpPr>
            <p:grpSpPr>
              <a:xfrm>
                <a:off x="5763617" y="1958018"/>
                <a:ext cx="887494" cy="1359331"/>
                <a:chOff x="5763617" y="1958018"/>
                <a:chExt cx="887494" cy="1359331"/>
              </a:xfrm>
            </p:grpSpPr>
            <p:sp>
              <p:nvSpPr>
                <p:cNvPr id="313" name="Google Shape;313;p30"/>
                <p:cNvSpPr/>
                <p:nvPr/>
              </p:nvSpPr>
              <p:spPr>
                <a:xfrm>
                  <a:off x="6061777" y="1958018"/>
                  <a:ext cx="291173" cy="283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173" h="283060" extrusionOk="0">
                      <a:moveTo>
                        <a:pt x="291174" y="283061"/>
                      </a:moveTo>
                      <a:lnTo>
                        <a:pt x="0" y="283061"/>
                      </a:lnTo>
                      <a:lnTo>
                        <a:pt x="0" y="76981"/>
                      </a:lnTo>
                      <a:cubicBezTo>
                        <a:pt x="0" y="34456"/>
                        <a:pt x="34496" y="0"/>
                        <a:pt x="77069" y="0"/>
                      </a:cubicBezTo>
                      <a:lnTo>
                        <a:pt x="214105" y="0"/>
                      </a:lnTo>
                      <a:cubicBezTo>
                        <a:pt x="256679" y="0"/>
                        <a:pt x="291174" y="34456"/>
                        <a:pt x="291174" y="76981"/>
                      </a:cubicBezTo>
                      <a:lnTo>
                        <a:pt x="291174" y="28306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30"/>
                <p:cNvSpPr/>
                <p:nvPr/>
              </p:nvSpPr>
              <p:spPr>
                <a:xfrm>
                  <a:off x="5763617" y="2241079"/>
                  <a:ext cx="887494" cy="107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1076270" extrusionOk="0">
                      <a:moveTo>
                        <a:pt x="58511" y="85703"/>
                      </a:moveTo>
                      <a:lnTo>
                        <a:pt x="63606" y="0"/>
                      </a:lnTo>
                      <a:lnTo>
                        <a:pt x="808897" y="0"/>
                      </a:lnTo>
                      <a:lnTo>
                        <a:pt x="887495" y="1076271"/>
                      </a:lnTo>
                      <a:lnTo>
                        <a:pt x="0" y="1076198"/>
                      </a:lnTo>
                      <a:lnTo>
                        <a:pt x="52398" y="1895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15" name="Google Shape;315;p30"/>
                <p:cNvGrpSpPr/>
                <p:nvPr/>
              </p:nvGrpSpPr>
              <p:grpSpPr>
                <a:xfrm>
                  <a:off x="5932601" y="2227631"/>
                  <a:ext cx="258497" cy="595634"/>
                  <a:chOff x="5932601" y="2227631"/>
                  <a:chExt cx="258497" cy="595634"/>
                </a:xfrm>
              </p:grpSpPr>
              <p:sp>
                <p:nvSpPr>
                  <p:cNvPr id="316" name="Google Shape;316;p30"/>
                  <p:cNvSpPr/>
                  <p:nvPr/>
                </p:nvSpPr>
                <p:spPr>
                  <a:xfrm>
                    <a:off x="5932601" y="2409578"/>
                    <a:ext cx="258497" cy="41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497" h="413687" extrusionOk="0">
                        <a:moveTo>
                          <a:pt x="170512" y="0"/>
                        </a:moveTo>
                        <a:lnTo>
                          <a:pt x="89004" y="0"/>
                        </a:lnTo>
                        <a:lnTo>
                          <a:pt x="0" y="74363"/>
                        </a:lnTo>
                        <a:lnTo>
                          <a:pt x="0" y="413688"/>
                        </a:lnTo>
                        <a:lnTo>
                          <a:pt x="258498" y="413688"/>
                        </a:lnTo>
                        <a:lnTo>
                          <a:pt x="258498" y="73346"/>
                        </a:lnTo>
                        <a:lnTo>
                          <a:pt x="170512" y="0"/>
                        </a:lnTo>
                        <a:close/>
                        <a:moveTo>
                          <a:pt x="129176" y="96389"/>
                        </a:moveTo>
                        <a:cubicBezTo>
                          <a:pt x="119424" y="96389"/>
                          <a:pt x="111565" y="88465"/>
                          <a:pt x="111565" y="78798"/>
                        </a:cubicBezTo>
                        <a:cubicBezTo>
                          <a:pt x="111565" y="69129"/>
                          <a:pt x="119497" y="61206"/>
                          <a:pt x="129176" y="61206"/>
                        </a:cubicBezTo>
                        <a:cubicBezTo>
                          <a:pt x="138928" y="61206"/>
                          <a:pt x="146788" y="69129"/>
                          <a:pt x="146788" y="78798"/>
                        </a:cubicBezTo>
                        <a:cubicBezTo>
                          <a:pt x="146788" y="88465"/>
                          <a:pt x="138928" y="96389"/>
                          <a:pt x="129176" y="9638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7" name="Google Shape;317;p30"/>
                  <p:cNvSpPr/>
                  <p:nvPr/>
                </p:nvSpPr>
                <p:spPr>
                  <a:xfrm>
                    <a:off x="6061777" y="2227631"/>
                    <a:ext cx="7277" cy="260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77" h="260744" extrusionOk="0">
                        <a:moveTo>
                          <a:pt x="0" y="260745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18" name="Google Shape;318;p30"/>
                <p:cNvSpPr/>
                <p:nvPr/>
              </p:nvSpPr>
              <p:spPr>
                <a:xfrm>
                  <a:off x="5763617" y="3060458"/>
                  <a:ext cx="887494" cy="25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256891" extrusionOk="0">
                      <a:moveTo>
                        <a:pt x="887495" y="256892"/>
                      </a:moveTo>
                      <a:lnTo>
                        <a:pt x="0" y="256819"/>
                      </a:lnTo>
                      <a:lnTo>
                        <a:pt x="9024" y="0"/>
                      </a:lnTo>
                      <a:lnTo>
                        <a:pt x="8753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9" name="Google Shape;319;p30"/>
              <p:cNvSpPr/>
              <p:nvPr/>
            </p:nvSpPr>
            <p:spPr>
              <a:xfrm>
                <a:off x="5859753" y="2996853"/>
                <a:ext cx="115203" cy="7269"/>
              </a:xfrm>
              <a:custGeom>
                <a:avLst/>
                <a:gdLst/>
                <a:ahLst/>
                <a:cxnLst/>
                <a:rect l="l" t="t" r="r" b="b"/>
                <a:pathLst>
                  <a:path w="115203" h="7269" extrusionOk="0">
                    <a:moveTo>
                      <a:pt x="0" y="0"/>
                    </a:moveTo>
                    <a:lnTo>
                      <a:pt x="11520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5859753" y="2921763"/>
                <a:ext cx="7277" cy="4659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46595" extrusionOk="0">
                    <a:moveTo>
                      <a:pt x="0" y="0"/>
                    </a:moveTo>
                    <a:lnTo>
                      <a:pt x="0" y="465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5859753" y="2867317"/>
                <a:ext cx="7277" cy="5444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54445" extrusionOk="0">
                    <a:moveTo>
                      <a:pt x="0" y="0"/>
                    </a:moveTo>
                    <a:lnTo>
                      <a:pt x="0" y="54446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30"/>
            <p:cNvGrpSpPr/>
            <p:nvPr/>
          </p:nvGrpSpPr>
          <p:grpSpPr>
            <a:xfrm>
              <a:off x="7943400" y="3643848"/>
              <a:ext cx="302735" cy="593096"/>
              <a:chOff x="7943400" y="3643848"/>
              <a:chExt cx="302735" cy="593096"/>
            </a:xfrm>
          </p:grpSpPr>
          <p:sp>
            <p:nvSpPr>
              <p:cNvPr id="323" name="Google Shape;323;p30"/>
              <p:cNvSpPr/>
              <p:nvPr/>
            </p:nvSpPr>
            <p:spPr>
              <a:xfrm>
                <a:off x="7965828" y="3643848"/>
                <a:ext cx="280307" cy="280154"/>
              </a:xfrm>
              <a:custGeom>
                <a:avLst/>
                <a:gdLst/>
                <a:ahLst/>
                <a:cxnLst/>
                <a:rect l="l" t="t" r="r" b="b"/>
                <a:pathLst>
                  <a:path w="357079" h="356884" extrusionOk="0">
                    <a:moveTo>
                      <a:pt x="178540" y="356885"/>
                    </a:moveTo>
                    <a:lnTo>
                      <a:pt x="178540" y="356885"/>
                    </a:lnTo>
                    <a:cubicBezTo>
                      <a:pt x="79923" y="356885"/>
                      <a:pt x="0" y="277005"/>
                      <a:pt x="0" y="178443"/>
                    </a:cubicBezTo>
                    <a:lnTo>
                      <a:pt x="0" y="178443"/>
                    </a:lnTo>
                    <a:cubicBezTo>
                      <a:pt x="0" y="79880"/>
                      <a:pt x="79923" y="0"/>
                      <a:pt x="178540" y="0"/>
                    </a:cubicBezTo>
                    <a:lnTo>
                      <a:pt x="178540" y="0"/>
                    </a:lnTo>
                    <a:cubicBezTo>
                      <a:pt x="277156" y="0"/>
                      <a:pt x="357079" y="79880"/>
                      <a:pt x="357079" y="178443"/>
                    </a:cubicBezTo>
                    <a:lnTo>
                      <a:pt x="357079" y="178443"/>
                    </a:lnTo>
                    <a:cubicBezTo>
                      <a:pt x="357079" y="277005"/>
                      <a:pt x="277156" y="356885"/>
                      <a:pt x="178540" y="3568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>
                <a:off x="8066852" y="3699264"/>
                <a:ext cx="78276" cy="169364"/>
              </a:xfrm>
              <a:custGeom>
                <a:avLst/>
                <a:gdLst/>
                <a:ahLst/>
                <a:cxnLst/>
                <a:rect l="l" t="t" r="r" b="b"/>
                <a:pathLst>
                  <a:path w="99715" h="215750" extrusionOk="0">
                    <a:moveTo>
                      <a:pt x="22686" y="215750"/>
                    </a:moveTo>
                    <a:lnTo>
                      <a:pt x="66149" y="215750"/>
                    </a:lnTo>
                    <a:lnTo>
                      <a:pt x="66149" y="106950"/>
                    </a:lnTo>
                    <a:lnTo>
                      <a:pt x="96475" y="106950"/>
                    </a:lnTo>
                    <a:lnTo>
                      <a:pt x="99716" y="70509"/>
                    </a:lnTo>
                    <a:lnTo>
                      <a:pt x="66149" y="70509"/>
                    </a:lnTo>
                    <a:cubicBezTo>
                      <a:pt x="66149" y="70509"/>
                      <a:pt x="66149" y="56916"/>
                      <a:pt x="66149" y="49744"/>
                    </a:cubicBezTo>
                    <a:cubicBezTo>
                      <a:pt x="66149" y="41183"/>
                      <a:pt x="67885" y="37771"/>
                      <a:pt x="76161" y="37771"/>
                    </a:cubicBezTo>
                    <a:cubicBezTo>
                      <a:pt x="82875" y="37771"/>
                      <a:pt x="99658" y="37771"/>
                      <a:pt x="99658" y="37771"/>
                    </a:cubicBezTo>
                    <a:lnTo>
                      <a:pt x="99658" y="0"/>
                    </a:lnTo>
                    <a:cubicBezTo>
                      <a:pt x="99658" y="0"/>
                      <a:pt x="74888" y="0"/>
                      <a:pt x="69564" y="0"/>
                    </a:cubicBezTo>
                    <a:cubicBezTo>
                      <a:pt x="37213" y="0"/>
                      <a:pt x="22629" y="14229"/>
                      <a:pt x="22629" y="41473"/>
                    </a:cubicBezTo>
                    <a:cubicBezTo>
                      <a:pt x="22629" y="65188"/>
                      <a:pt x="22629" y="70509"/>
                      <a:pt x="22629" y="70509"/>
                    </a:cubicBezTo>
                    <a:lnTo>
                      <a:pt x="0" y="70509"/>
                    </a:lnTo>
                    <a:lnTo>
                      <a:pt x="0" y="107413"/>
                    </a:lnTo>
                    <a:lnTo>
                      <a:pt x="22629" y="107413"/>
                    </a:lnTo>
                    <a:lnTo>
                      <a:pt x="22629" y="21575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7943400" y="3957198"/>
                <a:ext cx="279898" cy="279747"/>
              </a:xfrm>
              <a:custGeom>
                <a:avLst/>
                <a:gdLst/>
                <a:ahLst/>
                <a:cxnLst/>
                <a:rect l="l" t="t" r="r" b="b"/>
                <a:pathLst>
                  <a:path w="356558" h="356365" extrusionOk="0">
                    <a:moveTo>
                      <a:pt x="171161" y="356220"/>
                    </a:moveTo>
                    <a:lnTo>
                      <a:pt x="171161" y="356220"/>
                    </a:lnTo>
                    <a:cubicBezTo>
                      <a:pt x="72776" y="352287"/>
                      <a:pt x="-3790" y="269399"/>
                      <a:pt x="145" y="171068"/>
                    </a:cubicBezTo>
                    <a:lnTo>
                      <a:pt x="145" y="171068"/>
                    </a:lnTo>
                    <a:cubicBezTo>
                      <a:pt x="4081" y="72737"/>
                      <a:pt x="87013" y="-3788"/>
                      <a:pt x="185398" y="145"/>
                    </a:cubicBezTo>
                    <a:lnTo>
                      <a:pt x="185398" y="145"/>
                    </a:lnTo>
                    <a:cubicBezTo>
                      <a:pt x="283783" y="4078"/>
                      <a:pt x="360349" y="86966"/>
                      <a:pt x="356414" y="185297"/>
                    </a:cubicBezTo>
                    <a:lnTo>
                      <a:pt x="356414" y="185297"/>
                    </a:lnTo>
                    <a:cubicBezTo>
                      <a:pt x="352478" y="283629"/>
                      <a:pt x="269546" y="360153"/>
                      <a:pt x="171161" y="35622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30"/>
              <p:cNvGrpSpPr/>
              <p:nvPr/>
            </p:nvGrpSpPr>
            <p:grpSpPr>
              <a:xfrm>
                <a:off x="8005962" y="4019659"/>
                <a:ext cx="155092" cy="155008"/>
                <a:chOff x="3284686" y="4818116"/>
                <a:chExt cx="197494" cy="197387"/>
              </a:xfrm>
            </p:grpSpPr>
            <p:sp>
              <p:nvSpPr>
                <p:cNvPr id="327" name="Google Shape;327;p30"/>
                <p:cNvSpPr/>
                <p:nvPr/>
              </p:nvSpPr>
              <p:spPr>
                <a:xfrm>
                  <a:off x="3284686" y="4818116"/>
                  <a:ext cx="197494" cy="197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94" h="197387" extrusionOk="0">
                      <a:moveTo>
                        <a:pt x="101988" y="18641"/>
                      </a:moveTo>
                      <a:cubicBezTo>
                        <a:pt x="128089" y="19682"/>
                        <a:pt x="131157" y="19913"/>
                        <a:pt x="141458" y="20781"/>
                      </a:cubicBezTo>
                      <a:cubicBezTo>
                        <a:pt x="150949" y="21591"/>
                        <a:pt x="156100" y="23384"/>
                        <a:pt x="159457" y="24888"/>
                      </a:cubicBezTo>
                      <a:cubicBezTo>
                        <a:pt x="163971" y="26854"/>
                        <a:pt x="167096" y="29110"/>
                        <a:pt x="170395" y="32638"/>
                      </a:cubicBezTo>
                      <a:cubicBezTo>
                        <a:pt x="173693" y="36166"/>
                        <a:pt x="175661" y="39521"/>
                        <a:pt x="177224" y="44149"/>
                      </a:cubicBezTo>
                      <a:cubicBezTo>
                        <a:pt x="178439" y="47619"/>
                        <a:pt x="179828" y="52883"/>
                        <a:pt x="179886" y="62427"/>
                      </a:cubicBezTo>
                      <a:cubicBezTo>
                        <a:pt x="179944" y="72723"/>
                        <a:pt x="179944" y="75846"/>
                        <a:pt x="178902" y="101875"/>
                      </a:cubicBezTo>
                      <a:cubicBezTo>
                        <a:pt x="177860" y="127962"/>
                        <a:pt x="177629" y="131027"/>
                        <a:pt x="176761" y="141323"/>
                      </a:cubicBezTo>
                      <a:cubicBezTo>
                        <a:pt x="175951" y="150809"/>
                        <a:pt x="174157" y="155957"/>
                        <a:pt x="172652" y="159312"/>
                      </a:cubicBezTo>
                      <a:cubicBezTo>
                        <a:pt x="170684" y="163824"/>
                        <a:pt x="168427" y="166947"/>
                        <a:pt x="164897" y="170244"/>
                      </a:cubicBezTo>
                      <a:cubicBezTo>
                        <a:pt x="161366" y="173541"/>
                        <a:pt x="158010" y="175508"/>
                        <a:pt x="153380" y="177070"/>
                      </a:cubicBezTo>
                      <a:cubicBezTo>
                        <a:pt x="149908" y="178284"/>
                        <a:pt x="144641" y="179672"/>
                        <a:pt x="135092" y="179730"/>
                      </a:cubicBezTo>
                      <a:cubicBezTo>
                        <a:pt x="124790" y="179788"/>
                        <a:pt x="121665" y="179788"/>
                        <a:pt x="95622" y="178689"/>
                      </a:cubicBezTo>
                      <a:cubicBezTo>
                        <a:pt x="69521" y="177648"/>
                        <a:pt x="66454" y="177417"/>
                        <a:pt x="56153" y="176549"/>
                      </a:cubicBezTo>
                      <a:cubicBezTo>
                        <a:pt x="46661" y="175739"/>
                        <a:pt x="41511" y="173946"/>
                        <a:pt x="38154" y="172442"/>
                      </a:cubicBezTo>
                      <a:cubicBezTo>
                        <a:pt x="33640" y="170476"/>
                        <a:pt x="30515" y="168220"/>
                        <a:pt x="27216" y="164691"/>
                      </a:cubicBezTo>
                      <a:cubicBezTo>
                        <a:pt x="23917" y="161163"/>
                        <a:pt x="21949" y="157808"/>
                        <a:pt x="20387" y="153181"/>
                      </a:cubicBezTo>
                      <a:cubicBezTo>
                        <a:pt x="19171" y="149710"/>
                        <a:pt x="17783" y="144447"/>
                        <a:pt x="17725" y="134903"/>
                      </a:cubicBezTo>
                      <a:cubicBezTo>
                        <a:pt x="17667" y="124607"/>
                        <a:pt x="17667" y="121483"/>
                        <a:pt x="18709" y="95454"/>
                      </a:cubicBezTo>
                      <a:cubicBezTo>
                        <a:pt x="19750" y="69368"/>
                        <a:pt x="19982" y="66302"/>
                        <a:pt x="20850" y="56007"/>
                      </a:cubicBezTo>
                      <a:cubicBezTo>
                        <a:pt x="21660" y="46520"/>
                        <a:pt x="23454" y="41372"/>
                        <a:pt x="24959" y="38017"/>
                      </a:cubicBezTo>
                      <a:cubicBezTo>
                        <a:pt x="26927" y="33506"/>
                        <a:pt x="29184" y="30382"/>
                        <a:pt x="32714" y="27086"/>
                      </a:cubicBezTo>
                      <a:cubicBezTo>
                        <a:pt x="36244" y="23789"/>
                        <a:pt x="39601" y="21822"/>
                        <a:pt x="44231" y="20260"/>
                      </a:cubicBezTo>
                      <a:cubicBezTo>
                        <a:pt x="47703" y="19045"/>
                        <a:pt x="52970" y="17657"/>
                        <a:pt x="62519" y="17599"/>
                      </a:cubicBezTo>
                      <a:cubicBezTo>
                        <a:pt x="72820" y="17542"/>
                        <a:pt x="75945" y="17599"/>
                        <a:pt x="101988" y="18641"/>
                      </a:cubicBezTo>
                      <a:moveTo>
                        <a:pt x="102683" y="1057"/>
                      </a:moveTo>
                      <a:cubicBezTo>
                        <a:pt x="76177" y="15"/>
                        <a:pt x="72820" y="-42"/>
                        <a:pt x="62403" y="15"/>
                      </a:cubicBezTo>
                      <a:cubicBezTo>
                        <a:pt x="51986" y="73"/>
                        <a:pt x="44809" y="1461"/>
                        <a:pt x="38501" y="3602"/>
                      </a:cubicBezTo>
                      <a:cubicBezTo>
                        <a:pt x="31961" y="5857"/>
                        <a:pt x="26406" y="8981"/>
                        <a:pt x="20734" y="14187"/>
                      </a:cubicBezTo>
                      <a:cubicBezTo>
                        <a:pt x="15062" y="19392"/>
                        <a:pt x="11532" y="24714"/>
                        <a:pt x="8754" y="31019"/>
                      </a:cubicBezTo>
                      <a:cubicBezTo>
                        <a:pt x="6092" y="37150"/>
                        <a:pt x="4124" y="44149"/>
                        <a:pt x="3256" y="54561"/>
                      </a:cubicBezTo>
                      <a:cubicBezTo>
                        <a:pt x="2388" y="64972"/>
                        <a:pt x="2099" y="68269"/>
                        <a:pt x="1057" y="94760"/>
                      </a:cubicBezTo>
                      <a:cubicBezTo>
                        <a:pt x="15" y="121252"/>
                        <a:pt x="-43" y="124607"/>
                        <a:pt x="15" y="135019"/>
                      </a:cubicBezTo>
                      <a:cubicBezTo>
                        <a:pt x="73" y="145430"/>
                        <a:pt x="1462" y="152602"/>
                        <a:pt x="3604" y="158907"/>
                      </a:cubicBezTo>
                      <a:cubicBezTo>
                        <a:pt x="5861" y="165443"/>
                        <a:pt x="8986" y="170996"/>
                        <a:pt x="14194" y="176665"/>
                      </a:cubicBezTo>
                      <a:cubicBezTo>
                        <a:pt x="19403" y="182333"/>
                        <a:pt x="24727" y="185861"/>
                        <a:pt x="31035" y="188638"/>
                      </a:cubicBezTo>
                      <a:cubicBezTo>
                        <a:pt x="37170" y="191299"/>
                        <a:pt x="44173" y="193207"/>
                        <a:pt x="54590" y="194133"/>
                      </a:cubicBezTo>
                      <a:cubicBezTo>
                        <a:pt x="65007" y="195001"/>
                        <a:pt x="68306" y="195290"/>
                        <a:pt x="94812" y="196331"/>
                      </a:cubicBezTo>
                      <a:cubicBezTo>
                        <a:pt x="121318" y="197372"/>
                        <a:pt x="124675" y="197430"/>
                        <a:pt x="135092" y="197372"/>
                      </a:cubicBezTo>
                      <a:cubicBezTo>
                        <a:pt x="145509" y="197314"/>
                        <a:pt x="152685" y="195926"/>
                        <a:pt x="158994" y="193786"/>
                      </a:cubicBezTo>
                      <a:cubicBezTo>
                        <a:pt x="165533" y="191530"/>
                        <a:pt x="171089" y="188407"/>
                        <a:pt x="176761" y="183201"/>
                      </a:cubicBezTo>
                      <a:cubicBezTo>
                        <a:pt x="182432" y="177995"/>
                        <a:pt x="185963" y="172674"/>
                        <a:pt x="188741" y="166369"/>
                      </a:cubicBezTo>
                      <a:cubicBezTo>
                        <a:pt x="191403" y="160238"/>
                        <a:pt x="193313" y="153239"/>
                        <a:pt x="194239" y="142827"/>
                      </a:cubicBezTo>
                      <a:cubicBezTo>
                        <a:pt x="195107" y="132416"/>
                        <a:pt x="195396" y="129119"/>
                        <a:pt x="196438" y="102627"/>
                      </a:cubicBezTo>
                      <a:cubicBezTo>
                        <a:pt x="197479" y="76135"/>
                        <a:pt x="197537" y="72781"/>
                        <a:pt x="197479" y="62369"/>
                      </a:cubicBezTo>
                      <a:cubicBezTo>
                        <a:pt x="197422" y="51958"/>
                        <a:pt x="196033" y="44785"/>
                        <a:pt x="193891" y="38480"/>
                      </a:cubicBezTo>
                      <a:cubicBezTo>
                        <a:pt x="191634" y="31944"/>
                        <a:pt x="188509" y="26391"/>
                        <a:pt x="183300" y="20723"/>
                      </a:cubicBezTo>
                      <a:cubicBezTo>
                        <a:pt x="178092" y="15054"/>
                        <a:pt x="172767" y="11526"/>
                        <a:pt x="166459" y="8749"/>
                      </a:cubicBezTo>
                      <a:cubicBezTo>
                        <a:pt x="160325" y="6089"/>
                        <a:pt x="153322" y="4180"/>
                        <a:pt x="142905" y="3254"/>
                      </a:cubicBezTo>
                      <a:cubicBezTo>
                        <a:pt x="132546" y="2329"/>
                        <a:pt x="129247" y="2098"/>
                        <a:pt x="102683" y="105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30"/>
                <p:cNvSpPr/>
                <p:nvPr/>
              </p:nvSpPr>
              <p:spPr>
                <a:xfrm>
                  <a:off x="3333332" y="4866621"/>
                  <a:ext cx="100375" cy="100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75" h="100320" extrusionOk="0">
                      <a:moveTo>
                        <a:pt x="52184" y="40"/>
                      </a:moveTo>
                      <a:cubicBezTo>
                        <a:pt x="24463" y="-1059"/>
                        <a:pt x="1140" y="20459"/>
                        <a:pt x="40" y="48165"/>
                      </a:cubicBezTo>
                      <a:cubicBezTo>
                        <a:pt x="-1059" y="75871"/>
                        <a:pt x="20470" y="99181"/>
                        <a:pt x="48191" y="100280"/>
                      </a:cubicBezTo>
                      <a:cubicBezTo>
                        <a:pt x="75912" y="101380"/>
                        <a:pt x="99235" y="79862"/>
                        <a:pt x="100335" y="52156"/>
                      </a:cubicBezTo>
                      <a:cubicBezTo>
                        <a:pt x="101435" y="24450"/>
                        <a:pt x="79848" y="1139"/>
                        <a:pt x="52184" y="40"/>
                      </a:cubicBezTo>
                      <a:moveTo>
                        <a:pt x="48828" y="82697"/>
                      </a:moveTo>
                      <a:cubicBezTo>
                        <a:pt x="30829" y="82002"/>
                        <a:pt x="16824" y="66848"/>
                        <a:pt x="17576" y="48859"/>
                      </a:cubicBezTo>
                      <a:cubicBezTo>
                        <a:pt x="18270" y="30870"/>
                        <a:pt x="33433" y="16930"/>
                        <a:pt x="51432" y="17624"/>
                      </a:cubicBezTo>
                      <a:cubicBezTo>
                        <a:pt x="69431" y="18319"/>
                        <a:pt x="83378" y="33473"/>
                        <a:pt x="82684" y="51462"/>
                      </a:cubicBezTo>
                      <a:cubicBezTo>
                        <a:pt x="81989" y="69451"/>
                        <a:pt x="66826" y="83391"/>
                        <a:pt x="48828" y="8269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30"/>
                <p:cNvSpPr/>
                <p:nvPr/>
              </p:nvSpPr>
              <p:spPr>
                <a:xfrm>
                  <a:off x="3425958" y="4855023"/>
                  <a:ext cx="23462" cy="23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2" h="23449" extrusionOk="0">
                      <a:moveTo>
                        <a:pt x="23451" y="12217"/>
                      </a:moveTo>
                      <a:cubicBezTo>
                        <a:pt x="23219" y="18695"/>
                        <a:pt x="17721" y="23727"/>
                        <a:pt x="11239" y="23438"/>
                      </a:cubicBezTo>
                      <a:cubicBezTo>
                        <a:pt x="4758" y="23207"/>
                        <a:pt x="-278" y="17711"/>
                        <a:pt x="12" y="11233"/>
                      </a:cubicBezTo>
                      <a:cubicBezTo>
                        <a:pt x="243" y="4755"/>
                        <a:pt x="5741" y="-277"/>
                        <a:pt x="12223" y="12"/>
                      </a:cubicBezTo>
                      <a:cubicBezTo>
                        <a:pt x="18705" y="243"/>
                        <a:pt x="23740" y="5739"/>
                        <a:pt x="23451" y="1221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0" name="Google Shape;330;p30"/>
            <p:cNvGrpSpPr/>
            <p:nvPr/>
          </p:nvGrpSpPr>
          <p:grpSpPr>
            <a:xfrm>
              <a:off x="7691163" y="4303844"/>
              <a:ext cx="930759" cy="705256"/>
              <a:chOff x="7755075" y="2724722"/>
              <a:chExt cx="1009063" cy="764588"/>
            </a:xfrm>
          </p:grpSpPr>
          <p:sp>
            <p:nvSpPr>
              <p:cNvPr id="331" name="Google Shape;331;p30"/>
              <p:cNvSpPr/>
              <p:nvPr/>
            </p:nvSpPr>
            <p:spPr>
              <a:xfrm>
                <a:off x="7926384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32" name="Google Shape;332;p30"/>
              <p:cNvSpPr/>
              <p:nvPr/>
            </p:nvSpPr>
            <p:spPr>
              <a:xfrm>
                <a:off x="8356009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33" name="Google Shape;333;p30"/>
              <p:cNvSpPr/>
              <p:nvPr/>
            </p:nvSpPr>
            <p:spPr>
              <a:xfrm>
                <a:off x="7755075" y="2857500"/>
                <a:ext cx="867650" cy="358475"/>
              </a:xfrm>
              <a:custGeom>
                <a:avLst/>
                <a:gdLst/>
                <a:ahLst/>
                <a:cxnLst/>
                <a:rect l="l" t="t" r="r" b="b"/>
                <a:pathLst>
                  <a:path w="34706" h="14339" extrusionOk="0">
                    <a:moveTo>
                      <a:pt x="0" y="0"/>
                    </a:moveTo>
                    <a:lnTo>
                      <a:pt x="5819" y="14339"/>
                    </a:lnTo>
                    <a:lnTo>
                      <a:pt x="31312" y="14339"/>
                    </a:lnTo>
                    <a:lnTo>
                      <a:pt x="3470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C"/>
              </a:p>
            </p:txBody>
          </p:sp>
          <p:grpSp>
            <p:nvGrpSpPr>
              <p:cNvPr id="334" name="Google Shape;334;p30"/>
              <p:cNvGrpSpPr/>
              <p:nvPr/>
            </p:nvGrpSpPr>
            <p:grpSpPr>
              <a:xfrm>
                <a:off x="7756044" y="2724722"/>
                <a:ext cx="1008094" cy="764588"/>
                <a:chOff x="8281496" y="3831788"/>
                <a:chExt cx="839099" cy="636414"/>
              </a:xfrm>
            </p:grpSpPr>
            <p:sp>
              <p:nvSpPr>
                <p:cNvPr id="335" name="Google Shape;335;p30"/>
                <p:cNvSpPr/>
                <p:nvPr/>
              </p:nvSpPr>
              <p:spPr>
                <a:xfrm>
                  <a:off x="8897248" y="3831788"/>
                  <a:ext cx="223347" cy="501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47" h="501717" extrusionOk="0">
                      <a:moveTo>
                        <a:pt x="0" y="501717"/>
                      </a:moveTo>
                      <a:cubicBezTo>
                        <a:pt x="6186" y="495538"/>
                        <a:pt x="133106" y="0"/>
                        <a:pt x="133106" y="0"/>
                      </a:cubicBezTo>
                      <a:lnTo>
                        <a:pt x="22334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36" name="Google Shape;336;p30"/>
                <p:cNvGrpSpPr/>
                <p:nvPr/>
              </p:nvGrpSpPr>
              <p:grpSpPr>
                <a:xfrm>
                  <a:off x="8422316" y="4318458"/>
                  <a:ext cx="504842" cy="149744"/>
                  <a:chOff x="8422316" y="4318458"/>
                  <a:chExt cx="504842" cy="149744"/>
                </a:xfrm>
              </p:grpSpPr>
              <p:sp>
                <p:nvSpPr>
                  <p:cNvPr id="337" name="Google Shape;337;p30"/>
                  <p:cNvSpPr/>
                  <p:nvPr/>
                </p:nvSpPr>
                <p:spPr>
                  <a:xfrm>
                    <a:off x="8422316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8" name="Google Shape;338;p30"/>
                  <p:cNvSpPr/>
                  <p:nvPr/>
                </p:nvSpPr>
                <p:spPr>
                  <a:xfrm>
                    <a:off x="8777241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39" name="Google Shape;339;p30"/>
                <p:cNvSpPr/>
                <p:nvPr/>
              </p:nvSpPr>
              <p:spPr>
                <a:xfrm>
                  <a:off x="8281496" y="3942424"/>
                  <a:ext cx="713998" cy="29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98" h="297163" extrusionOk="0">
                      <a:moveTo>
                        <a:pt x="645735" y="297163"/>
                      </a:moveTo>
                      <a:lnTo>
                        <a:pt x="116950" y="297163"/>
                      </a:lnTo>
                      <a:lnTo>
                        <a:pt x="0" y="0"/>
                      </a:lnTo>
                      <a:lnTo>
                        <a:pt x="71399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30"/>
                <p:cNvSpPr/>
                <p:nvPr/>
              </p:nvSpPr>
              <p:spPr>
                <a:xfrm>
                  <a:off x="8572306" y="4393330"/>
                  <a:ext cx="204935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35" h="7269" extrusionOk="0">
                      <a:moveTo>
                        <a:pt x="0" y="0"/>
                      </a:moveTo>
                      <a:lnTo>
                        <a:pt x="20493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30"/>
                <p:cNvSpPr/>
                <p:nvPr/>
              </p:nvSpPr>
              <p:spPr>
                <a:xfrm>
                  <a:off x="8495747" y="4059676"/>
                  <a:ext cx="42209" cy="179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9" h="179911" extrusionOk="0">
                      <a:moveTo>
                        <a:pt x="0" y="0"/>
                      </a:moveTo>
                      <a:lnTo>
                        <a:pt x="42210" y="17991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30"/>
                <p:cNvSpPr/>
                <p:nvPr/>
              </p:nvSpPr>
              <p:spPr>
                <a:xfrm>
                  <a:off x="8468237" y="3942425"/>
                  <a:ext cx="12590" cy="5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0" h="53646" extrusionOk="0">
                      <a:moveTo>
                        <a:pt x="0" y="0"/>
                      </a:moveTo>
                      <a:lnTo>
                        <a:pt x="12590" y="5364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30"/>
                <p:cNvSpPr/>
                <p:nvPr/>
              </p:nvSpPr>
              <p:spPr>
                <a:xfrm>
                  <a:off x="8755190" y="3942425"/>
                  <a:ext cx="57710" cy="2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0" h="297162" extrusionOk="0">
                      <a:moveTo>
                        <a:pt x="57711" y="0"/>
                      </a:moveTo>
                      <a:lnTo>
                        <a:pt x="0" y="29716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30"/>
                <p:cNvSpPr/>
                <p:nvPr/>
              </p:nvSpPr>
              <p:spPr>
                <a:xfrm>
                  <a:off x="8346484" y="4107434"/>
                  <a:ext cx="616188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188" h="7269" extrusionOk="0">
                      <a:moveTo>
                        <a:pt x="0" y="0"/>
                      </a:moveTo>
                      <a:lnTo>
                        <a:pt x="61618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45" name="Google Shape;345;p30"/>
          <p:cNvGrpSpPr/>
          <p:nvPr/>
        </p:nvGrpSpPr>
        <p:grpSpPr>
          <a:xfrm>
            <a:off x="176802" y="3317013"/>
            <a:ext cx="1245285" cy="1640497"/>
            <a:chOff x="176802" y="3317013"/>
            <a:chExt cx="1245285" cy="1640497"/>
          </a:xfrm>
        </p:grpSpPr>
        <p:grpSp>
          <p:nvGrpSpPr>
            <p:cNvPr id="346" name="Google Shape;346;p30"/>
            <p:cNvGrpSpPr/>
            <p:nvPr/>
          </p:nvGrpSpPr>
          <p:grpSpPr>
            <a:xfrm>
              <a:off x="176802" y="3439542"/>
              <a:ext cx="1152355" cy="1517968"/>
              <a:chOff x="176802" y="3439542"/>
              <a:chExt cx="1152355" cy="1517968"/>
            </a:xfrm>
          </p:grpSpPr>
          <p:grpSp>
            <p:nvGrpSpPr>
              <p:cNvPr id="347" name="Google Shape;347;p30"/>
              <p:cNvGrpSpPr/>
              <p:nvPr/>
            </p:nvGrpSpPr>
            <p:grpSpPr>
              <a:xfrm>
                <a:off x="176802" y="3439542"/>
                <a:ext cx="678118" cy="1038569"/>
                <a:chOff x="6917978" y="1848472"/>
                <a:chExt cx="967911" cy="1482399"/>
              </a:xfrm>
            </p:grpSpPr>
            <p:grpSp>
              <p:nvGrpSpPr>
                <p:cNvPr id="348" name="Google Shape;348;p30"/>
                <p:cNvGrpSpPr/>
                <p:nvPr/>
              </p:nvGrpSpPr>
              <p:grpSpPr>
                <a:xfrm>
                  <a:off x="6917978" y="1848472"/>
                  <a:ext cx="967911" cy="1482399"/>
                  <a:chOff x="6917978" y="1848472"/>
                  <a:chExt cx="967911" cy="1482399"/>
                </a:xfrm>
              </p:grpSpPr>
              <p:sp>
                <p:nvSpPr>
                  <p:cNvPr id="349" name="Google Shape;349;p30"/>
                  <p:cNvSpPr/>
                  <p:nvPr/>
                </p:nvSpPr>
                <p:spPr>
                  <a:xfrm>
                    <a:off x="7243211" y="1848472"/>
                    <a:ext cx="317591" cy="307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591" h="307703" extrusionOk="0">
                        <a:moveTo>
                          <a:pt x="317519" y="307703"/>
                        </a:moveTo>
                        <a:lnTo>
                          <a:pt x="0" y="307703"/>
                        </a:lnTo>
                        <a:lnTo>
                          <a:pt x="0" y="83959"/>
                        </a:lnTo>
                        <a:cubicBezTo>
                          <a:pt x="0" y="37582"/>
                          <a:pt x="37625" y="0"/>
                          <a:pt x="84055" y="0"/>
                        </a:cubicBezTo>
                        <a:lnTo>
                          <a:pt x="233536" y="0"/>
                        </a:lnTo>
                        <a:cubicBezTo>
                          <a:pt x="279966" y="0"/>
                          <a:pt x="317591" y="37582"/>
                          <a:pt x="317591" y="83959"/>
                        </a:cubicBezTo>
                        <a:lnTo>
                          <a:pt x="317591" y="30770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p30"/>
                  <p:cNvSpPr/>
                  <p:nvPr/>
                </p:nvSpPr>
                <p:spPr>
                  <a:xfrm>
                    <a:off x="6917978" y="2157193"/>
                    <a:ext cx="967911" cy="11736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911" h="1173677" extrusionOk="0">
                        <a:moveTo>
                          <a:pt x="967911" y="1173677"/>
                        </a:moveTo>
                        <a:lnTo>
                          <a:pt x="0" y="1173677"/>
                        </a:lnTo>
                        <a:lnTo>
                          <a:pt x="69355" y="0"/>
                        </a:lnTo>
                        <a:lnTo>
                          <a:pt x="88218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30"/>
                  <p:cNvSpPr/>
                  <p:nvPr/>
                </p:nvSpPr>
                <p:spPr>
                  <a:xfrm>
                    <a:off x="7222252" y="2161991"/>
                    <a:ext cx="256387" cy="1793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387" h="179330" extrusionOk="0">
                        <a:moveTo>
                          <a:pt x="0" y="179330"/>
                        </a:moveTo>
                        <a:lnTo>
                          <a:pt x="256387" y="0"/>
                        </a:lnTo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2" name="Google Shape;352;p30"/>
                  <p:cNvSpPr/>
                  <p:nvPr/>
                </p:nvSpPr>
                <p:spPr>
                  <a:xfrm>
                    <a:off x="7073499" y="2392932"/>
                    <a:ext cx="75031" cy="524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031" h="52483" extrusionOk="0">
                        <a:moveTo>
                          <a:pt x="0" y="52483"/>
                        </a:moveTo>
                        <a:lnTo>
                          <a:pt x="75031" y="0"/>
                        </a:lnTo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3" name="Google Shape;353;p30"/>
                  <p:cNvSpPr/>
                  <p:nvPr/>
                </p:nvSpPr>
                <p:spPr>
                  <a:xfrm>
                    <a:off x="6965865" y="2445415"/>
                    <a:ext cx="107634" cy="75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634" h="75308" extrusionOk="0">
                        <a:moveTo>
                          <a:pt x="0" y="75308"/>
                        </a:moveTo>
                        <a:lnTo>
                          <a:pt x="107635" y="0"/>
                        </a:lnTo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4" name="Google Shape;354;p30"/>
                  <p:cNvSpPr/>
                  <p:nvPr/>
                </p:nvSpPr>
                <p:spPr>
                  <a:xfrm>
                    <a:off x="6946943" y="2209967"/>
                    <a:ext cx="852416" cy="63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416" h="631107" extrusionOk="0">
                        <a:moveTo>
                          <a:pt x="0" y="631108"/>
                        </a:moveTo>
                        <a:lnTo>
                          <a:pt x="852417" y="0"/>
                        </a:lnTo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5" name="Google Shape;355;p30"/>
                  <p:cNvSpPr/>
                  <p:nvPr/>
                </p:nvSpPr>
                <p:spPr>
                  <a:xfrm>
                    <a:off x="6932242" y="2465987"/>
                    <a:ext cx="890478" cy="6228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0478" h="622893" extrusionOk="0">
                        <a:moveTo>
                          <a:pt x="0" y="622894"/>
                        </a:moveTo>
                        <a:lnTo>
                          <a:pt x="890478" y="0"/>
                        </a:lnTo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6" name="Google Shape;356;p30"/>
                  <p:cNvSpPr/>
                  <p:nvPr/>
                </p:nvSpPr>
                <p:spPr>
                  <a:xfrm>
                    <a:off x="6917978" y="2720771"/>
                    <a:ext cx="923299" cy="610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3299" h="610100" extrusionOk="0">
                        <a:moveTo>
                          <a:pt x="0" y="610100"/>
                        </a:moveTo>
                        <a:lnTo>
                          <a:pt x="923300" y="0"/>
                        </a:lnTo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7" name="Google Shape;357;p30"/>
                  <p:cNvSpPr/>
                  <p:nvPr/>
                </p:nvSpPr>
                <p:spPr>
                  <a:xfrm>
                    <a:off x="7617494" y="2979262"/>
                    <a:ext cx="242705" cy="1649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705" h="164937" extrusionOk="0">
                        <a:moveTo>
                          <a:pt x="0" y="164937"/>
                        </a:moveTo>
                        <a:lnTo>
                          <a:pt x="242705" y="0"/>
                        </a:lnTo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8" name="Google Shape;358;p30"/>
                  <p:cNvSpPr/>
                  <p:nvPr/>
                </p:nvSpPr>
                <p:spPr>
                  <a:xfrm>
                    <a:off x="7342768" y="3203006"/>
                    <a:ext cx="188196" cy="127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196" h="127864" extrusionOk="0">
                        <a:moveTo>
                          <a:pt x="0" y="127864"/>
                        </a:moveTo>
                        <a:lnTo>
                          <a:pt x="188197" y="0"/>
                        </a:lnTo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9" name="Google Shape;359;p30"/>
                  <p:cNvSpPr/>
                  <p:nvPr/>
                </p:nvSpPr>
                <p:spPr>
                  <a:xfrm>
                    <a:off x="7754385" y="3243350"/>
                    <a:ext cx="125100" cy="87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00" h="87520" extrusionOk="0">
                        <a:moveTo>
                          <a:pt x="0" y="87521"/>
                        </a:moveTo>
                        <a:lnTo>
                          <a:pt x="125101" y="0"/>
                        </a:lnTo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0" name="Google Shape;360;p30"/>
                  <p:cNvSpPr/>
                  <p:nvPr/>
                </p:nvSpPr>
                <p:spPr>
                  <a:xfrm>
                    <a:off x="6977145" y="2157193"/>
                    <a:ext cx="125100" cy="87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00" h="87520" extrusionOk="0">
                        <a:moveTo>
                          <a:pt x="0" y="87521"/>
                        </a:moveTo>
                        <a:lnTo>
                          <a:pt x="125101" y="0"/>
                        </a:lnTo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61" name="Google Shape;361;p30"/>
                <p:cNvSpPr/>
                <p:nvPr/>
              </p:nvSpPr>
              <p:spPr>
                <a:xfrm>
                  <a:off x="7178951" y="2498044"/>
                  <a:ext cx="445894" cy="445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94" h="445381" extrusionOk="0">
                      <a:moveTo>
                        <a:pt x="0" y="0"/>
                      </a:moveTo>
                      <a:lnTo>
                        <a:pt x="445894" y="0"/>
                      </a:lnTo>
                      <a:lnTo>
                        <a:pt x="445894" y="445381"/>
                      </a:lnTo>
                      <a:lnTo>
                        <a:pt x="0" y="4453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2" name="Google Shape;362;p30"/>
              <p:cNvGrpSpPr/>
              <p:nvPr/>
            </p:nvGrpSpPr>
            <p:grpSpPr>
              <a:xfrm rot="-667382">
                <a:off x="409512" y="4205827"/>
                <a:ext cx="874273" cy="555524"/>
                <a:chOff x="4583056" y="4818067"/>
                <a:chExt cx="1359078" cy="863575"/>
              </a:xfrm>
            </p:grpSpPr>
            <p:sp>
              <p:nvSpPr>
                <p:cNvPr id="363" name="Google Shape;363;p30"/>
                <p:cNvSpPr/>
                <p:nvPr/>
              </p:nvSpPr>
              <p:spPr>
                <a:xfrm>
                  <a:off x="4583056" y="4818067"/>
                  <a:ext cx="1359078" cy="86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078" h="863575" extrusionOk="0">
                      <a:moveTo>
                        <a:pt x="1249552" y="863575"/>
                      </a:moveTo>
                      <a:lnTo>
                        <a:pt x="109527" y="863575"/>
                      </a:lnTo>
                      <a:cubicBezTo>
                        <a:pt x="49050" y="863575"/>
                        <a:pt x="0" y="814581"/>
                        <a:pt x="0" y="754175"/>
                      </a:cubicBezTo>
                      <a:lnTo>
                        <a:pt x="0" y="109401"/>
                      </a:lnTo>
                      <a:cubicBezTo>
                        <a:pt x="0" y="48994"/>
                        <a:pt x="49050" y="0"/>
                        <a:pt x="109527" y="0"/>
                      </a:cubicBezTo>
                      <a:lnTo>
                        <a:pt x="1249552" y="0"/>
                      </a:lnTo>
                      <a:cubicBezTo>
                        <a:pt x="1310028" y="0"/>
                        <a:pt x="1359078" y="48994"/>
                        <a:pt x="1359078" y="109401"/>
                      </a:cubicBezTo>
                      <a:lnTo>
                        <a:pt x="1359078" y="754175"/>
                      </a:lnTo>
                      <a:cubicBezTo>
                        <a:pt x="1359078" y="814581"/>
                        <a:pt x="1310028" y="863575"/>
                        <a:pt x="1249552" y="86357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Google Shape;364;p30"/>
                <p:cNvSpPr/>
                <p:nvPr/>
              </p:nvSpPr>
              <p:spPr>
                <a:xfrm>
                  <a:off x="4728243" y="4963232"/>
                  <a:ext cx="276036" cy="7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036" h="78143" extrusionOk="0">
                      <a:moveTo>
                        <a:pt x="0" y="0"/>
                      </a:moveTo>
                      <a:lnTo>
                        <a:pt x="276037" y="0"/>
                      </a:lnTo>
                      <a:lnTo>
                        <a:pt x="276037" y="78144"/>
                      </a:lnTo>
                      <a:lnTo>
                        <a:pt x="0" y="781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5" name="Google Shape;365;p30"/>
                <p:cNvGrpSpPr/>
                <p:nvPr/>
              </p:nvGrpSpPr>
              <p:grpSpPr>
                <a:xfrm>
                  <a:off x="4706993" y="5264756"/>
                  <a:ext cx="1111278" cy="48412"/>
                  <a:chOff x="4706993" y="5264756"/>
                  <a:chExt cx="1111278" cy="48412"/>
                </a:xfrm>
              </p:grpSpPr>
              <p:sp>
                <p:nvSpPr>
                  <p:cNvPr id="366" name="Google Shape;366;p30"/>
                  <p:cNvSpPr/>
                  <p:nvPr/>
                </p:nvSpPr>
                <p:spPr>
                  <a:xfrm>
                    <a:off x="4706993" y="5264756"/>
                    <a:ext cx="276036" cy="484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036" h="48412" extrusionOk="0">
                        <a:moveTo>
                          <a:pt x="0" y="0"/>
                        </a:moveTo>
                        <a:lnTo>
                          <a:pt x="276037" y="0"/>
                        </a:lnTo>
                        <a:lnTo>
                          <a:pt x="276037" y="48412"/>
                        </a:lnTo>
                        <a:lnTo>
                          <a:pt x="0" y="4841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7" name="Google Shape;367;p30"/>
                  <p:cNvSpPr/>
                  <p:nvPr/>
                </p:nvSpPr>
                <p:spPr>
                  <a:xfrm>
                    <a:off x="5124577" y="5264756"/>
                    <a:ext cx="276036" cy="484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036" h="48412" extrusionOk="0">
                        <a:moveTo>
                          <a:pt x="0" y="0"/>
                        </a:moveTo>
                        <a:lnTo>
                          <a:pt x="276037" y="0"/>
                        </a:lnTo>
                        <a:lnTo>
                          <a:pt x="276037" y="48412"/>
                        </a:lnTo>
                        <a:lnTo>
                          <a:pt x="0" y="4841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8" name="Google Shape;368;p30"/>
                  <p:cNvSpPr/>
                  <p:nvPr/>
                </p:nvSpPr>
                <p:spPr>
                  <a:xfrm>
                    <a:off x="5542235" y="5264756"/>
                    <a:ext cx="276036" cy="484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036" h="48412" extrusionOk="0">
                        <a:moveTo>
                          <a:pt x="0" y="0"/>
                        </a:moveTo>
                        <a:lnTo>
                          <a:pt x="276037" y="0"/>
                        </a:lnTo>
                        <a:lnTo>
                          <a:pt x="276037" y="48412"/>
                        </a:lnTo>
                        <a:lnTo>
                          <a:pt x="0" y="4841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69" name="Google Shape;369;p30"/>
                <p:cNvSpPr/>
                <p:nvPr/>
              </p:nvSpPr>
              <p:spPr>
                <a:xfrm>
                  <a:off x="4706993" y="5420316"/>
                  <a:ext cx="172841" cy="48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41" h="48412" extrusionOk="0">
                      <a:moveTo>
                        <a:pt x="0" y="0"/>
                      </a:moveTo>
                      <a:lnTo>
                        <a:pt x="172841" y="0"/>
                      </a:lnTo>
                      <a:lnTo>
                        <a:pt x="172841" y="48412"/>
                      </a:lnTo>
                      <a:lnTo>
                        <a:pt x="0" y="4841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0" name="Google Shape;370;p30"/>
                <p:cNvGrpSpPr/>
                <p:nvPr/>
              </p:nvGrpSpPr>
              <p:grpSpPr>
                <a:xfrm>
                  <a:off x="5489109" y="4913584"/>
                  <a:ext cx="276108" cy="152579"/>
                  <a:chOff x="5489109" y="4913584"/>
                  <a:chExt cx="276108" cy="152579"/>
                </a:xfrm>
              </p:grpSpPr>
              <p:sp>
                <p:nvSpPr>
                  <p:cNvPr id="371" name="Google Shape;371;p30"/>
                  <p:cNvSpPr/>
                  <p:nvPr/>
                </p:nvSpPr>
                <p:spPr>
                  <a:xfrm>
                    <a:off x="5489109" y="4913584"/>
                    <a:ext cx="276036" cy="1525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036" h="152579" extrusionOk="0">
                        <a:moveTo>
                          <a:pt x="0" y="0"/>
                        </a:moveTo>
                        <a:lnTo>
                          <a:pt x="276037" y="0"/>
                        </a:lnTo>
                        <a:lnTo>
                          <a:pt x="276037" y="152580"/>
                        </a:lnTo>
                        <a:lnTo>
                          <a:pt x="0" y="15258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72" name="Google Shape;372;p30"/>
                  <p:cNvGrpSpPr/>
                  <p:nvPr/>
                </p:nvGrpSpPr>
                <p:grpSpPr>
                  <a:xfrm>
                    <a:off x="5489109" y="4958289"/>
                    <a:ext cx="99119" cy="70510"/>
                    <a:chOff x="5489109" y="4958289"/>
                    <a:chExt cx="99119" cy="70510"/>
                  </a:xfrm>
                </p:grpSpPr>
                <p:sp>
                  <p:nvSpPr>
                    <p:cNvPr id="373" name="Google Shape;373;p30"/>
                    <p:cNvSpPr/>
                    <p:nvPr/>
                  </p:nvSpPr>
                  <p:spPr>
                    <a:xfrm>
                      <a:off x="5489109" y="4958289"/>
                      <a:ext cx="99119" cy="72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9119" h="7269" extrusionOk="0">
                          <a:moveTo>
                            <a:pt x="0" y="0"/>
                          </a:moveTo>
                          <a:lnTo>
                            <a:pt x="99120" y="0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4" name="Google Shape;374;p30"/>
                    <p:cNvSpPr/>
                    <p:nvPr/>
                  </p:nvSpPr>
                  <p:spPr>
                    <a:xfrm>
                      <a:off x="5489109" y="5021530"/>
                      <a:ext cx="99119" cy="72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9119" h="7269" extrusionOk="0">
                          <a:moveTo>
                            <a:pt x="0" y="0"/>
                          </a:moveTo>
                          <a:lnTo>
                            <a:pt x="99120" y="0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75" name="Google Shape;375;p30"/>
                  <p:cNvGrpSpPr/>
                  <p:nvPr/>
                </p:nvGrpSpPr>
                <p:grpSpPr>
                  <a:xfrm>
                    <a:off x="5666098" y="4958289"/>
                    <a:ext cx="99119" cy="70510"/>
                    <a:chOff x="5666098" y="4958289"/>
                    <a:chExt cx="99119" cy="70510"/>
                  </a:xfrm>
                </p:grpSpPr>
                <p:sp>
                  <p:nvSpPr>
                    <p:cNvPr id="376" name="Google Shape;376;p30"/>
                    <p:cNvSpPr/>
                    <p:nvPr/>
                  </p:nvSpPr>
                  <p:spPr>
                    <a:xfrm>
                      <a:off x="5666098" y="4958289"/>
                      <a:ext cx="99119" cy="72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9119" h="7269" extrusionOk="0">
                          <a:moveTo>
                            <a:pt x="0" y="0"/>
                          </a:moveTo>
                          <a:lnTo>
                            <a:pt x="99120" y="0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7" name="Google Shape;377;p30"/>
                    <p:cNvSpPr/>
                    <p:nvPr/>
                  </p:nvSpPr>
                  <p:spPr>
                    <a:xfrm>
                      <a:off x="5666098" y="5021530"/>
                      <a:ext cx="99119" cy="72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9119" h="7269" extrusionOk="0">
                          <a:moveTo>
                            <a:pt x="0" y="0"/>
                          </a:moveTo>
                          <a:lnTo>
                            <a:pt x="99120" y="0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grpSp>
            <p:nvGrpSpPr>
              <p:cNvPr id="378" name="Google Shape;378;p30"/>
              <p:cNvGrpSpPr/>
              <p:nvPr/>
            </p:nvGrpSpPr>
            <p:grpSpPr>
              <a:xfrm>
                <a:off x="219769" y="4553851"/>
                <a:ext cx="404124" cy="403659"/>
                <a:chOff x="6007487" y="813200"/>
                <a:chExt cx="690928" cy="690133"/>
              </a:xfrm>
            </p:grpSpPr>
            <p:sp>
              <p:nvSpPr>
                <p:cNvPr id="379" name="Google Shape;379;p30"/>
                <p:cNvSpPr/>
                <p:nvPr/>
              </p:nvSpPr>
              <p:spPr>
                <a:xfrm>
                  <a:off x="6007487" y="813200"/>
                  <a:ext cx="690928" cy="690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928" h="690133" extrusionOk="0">
                      <a:moveTo>
                        <a:pt x="690929" y="345067"/>
                      </a:moveTo>
                      <a:cubicBezTo>
                        <a:pt x="690929" y="535642"/>
                        <a:pt x="536259" y="690133"/>
                        <a:pt x="345465" y="690133"/>
                      </a:cubicBezTo>
                      <a:cubicBezTo>
                        <a:pt x="154670" y="690133"/>
                        <a:pt x="1" y="535642"/>
                        <a:pt x="1" y="345067"/>
                      </a:cubicBezTo>
                      <a:cubicBezTo>
                        <a:pt x="1" y="154492"/>
                        <a:pt x="154670" y="0"/>
                        <a:pt x="345465" y="0"/>
                      </a:cubicBezTo>
                      <a:cubicBezTo>
                        <a:pt x="536259" y="0"/>
                        <a:pt x="690929" y="154492"/>
                        <a:pt x="690929" y="34506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380;p30"/>
                <p:cNvSpPr/>
                <p:nvPr/>
              </p:nvSpPr>
              <p:spPr>
                <a:xfrm>
                  <a:off x="6129167" y="982425"/>
                  <a:ext cx="399390" cy="397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90" h="397695" extrusionOk="0">
                      <a:moveTo>
                        <a:pt x="399173" y="94281"/>
                      </a:moveTo>
                      <a:lnTo>
                        <a:pt x="399391" y="11267"/>
                      </a:lnTo>
                      <a:lnTo>
                        <a:pt x="391167" y="2980"/>
                      </a:lnTo>
                      <a:lnTo>
                        <a:pt x="308058" y="1963"/>
                      </a:lnTo>
                      <a:cubicBezTo>
                        <a:pt x="298452" y="3780"/>
                        <a:pt x="52180" y="0"/>
                        <a:pt x="52180" y="0"/>
                      </a:cubicBezTo>
                      <a:lnTo>
                        <a:pt x="171531" y="121031"/>
                      </a:lnTo>
                      <a:lnTo>
                        <a:pt x="0" y="289821"/>
                      </a:lnTo>
                      <a:cubicBezTo>
                        <a:pt x="0" y="289821"/>
                        <a:pt x="38717" y="331910"/>
                        <a:pt x="52544" y="344340"/>
                      </a:cubicBezTo>
                      <a:cubicBezTo>
                        <a:pt x="64843" y="358369"/>
                        <a:pt x="106325" y="397695"/>
                        <a:pt x="106325" y="397695"/>
                      </a:cubicBezTo>
                      <a:lnTo>
                        <a:pt x="277856" y="228906"/>
                      </a:lnTo>
                      <a:lnTo>
                        <a:pt x="397208" y="349937"/>
                      </a:lnTo>
                      <a:cubicBezTo>
                        <a:pt x="397208" y="349864"/>
                        <a:pt x="397208" y="103876"/>
                        <a:pt x="399173" y="9428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81" name="Google Shape;381;p30"/>
            <p:cNvGrpSpPr/>
            <p:nvPr/>
          </p:nvGrpSpPr>
          <p:grpSpPr>
            <a:xfrm rot="-1415027">
              <a:off x="728719" y="3400199"/>
              <a:ext cx="569713" cy="737074"/>
              <a:chOff x="883275" y="3327479"/>
              <a:chExt cx="569698" cy="737055"/>
            </a:xfrm>
          </p:grpSpPr>
          <p:grpSp>
            <p:nvGrpSpPr>
              <p:cNvPr id="382" name="Google Shape;382;p30"/>
              <p:cNvGrpSpPr/>
              <p:nvPr/>
            </p:nvGrpSpPr>
            <p:grpSpPr>
              <a:xfrm>
                <a:off x="938325" y="3437254"/>
                <a:ext cx="93204" cy="133331"/>
                <a:chOff x="4306871" y="1436218"/>
                <a:chExt cx="138655" cy="198350"/>
              </a:xfrm>
            </p:grpSpPr>
            <p:sp>
              <p:nvSpPr>
                <p:cNvPr id="383" name="Google Shape;383;p30"/>
                <p:cNvSpPr/>
                <p:nvPr/>
              </p:nvSpPr>
              <p:spPr>
                <a:xfrm>
                  <a:off x="4306871" y="1436218"/>
                  <a:ext cx="138655" cy="19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55" h="198350" extrusionOk="0">
                      <a:moveTo>
                        <a:pt x="138655" y="143517"/>
                      </a:moveTo>
                      <a:lnTo>
                        <a:pt x="18799" y="198351"/>
                      </a:lnTo>
                      <a:lnTo>
                        <a:pt x="743" y="77114"/>
                      </a:lnTo>
                      <a:cubicBezTo>
                        <a:pt x="-4813" y="39806"/>
                        <a:pt x="21404" y="5217"/>
                        <a:pt x="58848" y="532"/>
                      </a:cubicBezTo>
                      <a:lnTo>
                        <a:pt x="58848" y="532"/>
                      </a:lnTo>
                      <a:cubicBezTo>
                        <a:pt x="97623" y="-4327"/>
                        <a:pt x="132405" y="24709"/>
                        <a:pt x="134430" y="63695"/>
                      </a:cubicBezTo>
                      <a:lnTo>
                        <a:pt x="138655" y="14351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" name="Google Shape;384;p30"/>
                <p:cNvSpPr/>
                <p:nvPr/>
              </p:nvSpPr>
              <p:spPr>
                <a:xfrm>
                  <a:off x="4306871" y="1436218"/>
                  <a:ext cx="138655" cy="19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55" h="198350" extrusionOk="0">
                      <a:moveTo>
                        <a:pt x="138655" y="143517"/>
                      </a:moveTo>
                      <a:lnTo>
                        <a:pt x="18799" y="198351"/>
                      </a:lnTo>
                      <a:lnTo>
                        <a:pt x="743" y="77114"/>
                      </a:lnTo>
                      <a:cubicBezTo>
                        <a:pt x="-4813" y="39806"/>
                        <a:pt x="21404" y="5217"/>
                        <a:pt x="58848" y="532"/>
                      </a:cubicBezTo>
                      <a:lnTo>
                        <a:pt x="58848" y="532"/>
                      </a:lnTo>
                      <a:cubicBezTo>
                        <a:pt x="97623" y="-4327"/>
                        <a:pt x="132405" y="24709"/>
                        <a:pt x="134430" y="63695"/>
                      </a:cubicBezTo>
                      <a:lnTo>
                        <a:pt x="138655" y="14351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5" name="Google Shape;385;p30"/>
              <p:cNvGrpSpPr/>
              <p:nvPr/>
            </p:nvGrpSpPr>
            <p:grpSpPr>
              <a:xfrm>
                <a:off x="955747" y="3694111"/>
                <a:ext cx="139621" cy="370423"/>
                <a:chOff x="4332789" y="1818333"/>
                <a:chExt cx="207707" cy="551060"/>
              </a:xfrm>
            </p:grpSpPr>
            <p:sp>
              <p:nvSpPr>
                <p:cNvPr id="386" name="Google Shape;386;p30"/>
                <p:cNvSpPr/>
                <p:nvPr/>
              </p:nvSpPr>
              <p:spPr>
                <a:xfrm>
                  <a:off x="4332789" y="1818333"/>
                  <a:ext cx="207707" cy="55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07" h="551060" extrusionOk="0">
                      <a:moveTo>
                        <a:pt x="207708" y="535096"/>
                      </a:moveTo>
                      <a:lnTo>
                        <a:pt x="59263" y="551060"/>
                      </a:lnTo>
                      <a:lnTo>
                        <a:pt x="0" y="0"/>
                      </a:lnTo>
                      <a:lnTo>
                        <a:pt x="164766" y="13575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387;p30"/>
                <p:cNvSpPr/>
                <p:nvPr/>
              </p:nvSpPr>
              <p:spPr>
                <a:xfrm>
                  <a:off x="4332789" y="1818333"/>
                  <a:ext cx="207707" cy="55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07" h="551060" extrusionOk="0">
                      <a:moveTo>
                        <a:pt x="207708" y="535096"/>
                      </a:moveTo>
                      <a:lnTo>
                        <a:pt x="59263" y="551060"/>
                      </a:lnTo>
                      <a:lnTo>
                        <a:pt x="0" y="0"/>
                      </a:lnTo>
                      <a:lnTo>
                        <a:pt x="164766" y="13575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8" name="Google Shape;388;p30"/>
              <p:cNvGrpSpPr/>
              <p:nvPr/>
            </p:nvGrpSpPr>
            <p:grpSpPr>
              <a:xfrm>
                <a:off x="1080779" y="3327479"/>
                <a:ext cx="372194" cy="533019"/>
                <a:chOff x="4518794" y="1272912"/>
                <a:chExt cx="553695" cy="792947"/>
              </a:xfrm>
            </p:grpSpPr>
            <p:sp>
              <p:nvSpPr>
                <p:cNvPr id="389" name="Google Shape;389;p30"/>
                <p:cNvSpPr/>
                <p:nvPr/>
              </p:nvSpPr>
              <p:spPr>
                <a:xfrm>
                  <a:off x="4518794" y="1272912"/>
                  <a:ext cx="553695" cy="79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695" h="792947" extrusionOk="0">
                      <a:moveTo>
                        <a:pt x="505698" y="351188"/>
                      </a:moveTo>
                      <a:cubicBezTo>
                        <a:pt x="491345" y="223878"/>
                        <a:pt x="467096" y="6508"/>
                        <a:pt x="468485" y="261"/>
                      </a:cubicBezTo>
                      <a:cubicBezTo>
                        <a:pt x="470453" y="-8531"/>
                        <a:pt x="0" y="208029"/>
                        <a:pt x="0" y="208029"/>
                      </a:cubicBezTo>
                      <a:lnTo>
                        <a:pt x="51739" y="689043"/>
                      </a:lnTo>
                      <a:cubicBezTo>
                        <a:pt x="51739" y="689043"/>
                        <a:pt x="557437" y="800678"/>
                        <a:pt x="553675" y="792522"/>
                      </a:cubicBezTo>
                      <a:cubicBezTo>
                        <a:pt x="551013" y="786738"/>
                        <a:pt x="528442" y="569194"/>
                        <a:pt x="515421" y="441710"/>
                      </a:cubicBezTo>
                      <a:lnTo>
                        <a:pt x="515941" y="441653"/>
                      </a:lnTo>
                      <a:cubicBezTo>
                        <a:pt x="515941" y="441653"/>
                        <a:pt x="513974" y="424242"/>
                        <a:pt x="510791" y="396420"/>
                      </a:cubicBezTo>
                      <a:cubicBezTo>
                        <a:pt x="507955" y="368540"/>
                        <a:pt x="506219" y="351130"/>
                        <a:pt x="506219" y="351130"/>
                      </a:cubicBezTo>
                      <a:lnTo>
                        <a:pt x="505698" y="35118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90;p30"/>
                <p:cNvSpPr/>
                <p:nvPr/>
              </p:nvSpPr>
              <p:spPr>
                <a:xfrm>
                  <a:off x="4518794" y="1272912"/>
                  <a:ext cx="553695" cy="79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695" h="792947" extrusionOk="0">
                      <a:moveTo>
                        <a:pt x="505698" y="351188"/>
                      </a:moveTo>
                      <a:cubicBezTo>
                        <a:pt x="491345" y="223878"/>
                        <a:pt x="467096" y="6508"/>
                        <a:pt x="468485" y="261"/>
                      </a:cubicBezTo>
                      <a:cubicBezTo>
                        <a:pt x="470453" y="-8531"/>
                        <a:pt x="0" y="208029"/>
                        <a:pt x="0" y="208029"/>
                      </a:cubicBezTo>
                      <a:lnTo>
                        <a:pt x="51739" y="689043"/>
                      </a:lnTo>
                      <a:cubicBezTo>
                        <a:pt x="51739" y="689043"/>
                        <a:pt x="557437" y="800678"/>
                        <a:pt x="553675" y="792522"/>
                      </a:cubicBezTo>
                      <a:cubicBezTo>
                        <a:pt x="551013" y="786738"/>
                        <a:pt x="528442" y="569194"/>
                        <a:pt x="515421" y="441710"/>
                      </a:cubicBezTo>
                      <a:lnTo>
                        <a:pt x="515941" y="441653"/>
                      </a:lnTo>
                      <a:cubicBezTo>
                        <a:pt x="515941" y="441653"/>
                        <a:pt x="513974" y="424242"/>
                        <a:pt x="510791" y="396420"/>
                      </a:cubicBezTo>
                      <a:cubicBezTo>
                        <a:pt x="507955" y="368540"/>
                        <a:pt x="506219" y="351130"/>
                        <a:pt x="506219" y="351130"/>
                      </a:cubicBezTo>
                      <a:lnTo>
                        <a:pt x="505698" y="35118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91" name="Google Shape;391;p30"/>
              <p:cNvSpPr/>
              <p:nvPr/>
            </p:nvSpPr>
            <p:spPr>
              <a:xfrm>
                <a:off x="883275" y="3468453"/>
                <a:ext cx="233122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346650" h="504312" extrusionOk="0">
                    <a:moveTo>
                      <a:pt x="103177" y="503977"/>
                    </a:moveTo>
                    <a:lnTo>
                      <a:pt x="346650" y="477832"/>
                    </a:lnTo>
                    <a:lnTo>
                      <a:pt x="295259" y="0"/>
                    </a:lnTo>
                    <a:lnTo>
                      <a:pt x="51785" y="26145"/>
                    </a:lnTo>
                    <a:cubicBezTo>
                      <a:pt x="19955" y="29557"/>
                      <a:pt x="-3079" y="58131"/>
                      <a:pt x="336" y="89944"/>
                    </a:cubicBezTo>
                    <a:lnTo>
                      <a:pt x="39342" y="452498"/>
                    </a:lnTo>
                    <a:cubicBezTo>
                      <a:pt x="42757" y="484368"/>
                      <a:pt x="71346" y="507390"/>
                      <a:pt x="103177" y="503977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Próximos pasos</a:t>
            </a:r>
            <a:endParaRPr dirty="0"/>
          </a:p>
        </p:txBody>
      </p:sp>
      <p:sp>
        <p:nvSpPr>
          <p:cNvPr id="1748" name="Google Shape;1748;p58"/>
          <p:cNvSpPr/>
          <p:nvPr/>
        </p:nvSpPr>
        <p:spPr>
          <a:xfrm>
            <a:off x="138" y="4334400"/>
            <a:ext cx="91440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9" name="Google Shape;1749;p58"/>
          <p:cNvSpPr txBox="1"/>
          <p:nvPr/>
        </p:nvSpPr>
        <p:spPr>
          <a:xfrm flipH="1">
            <a:off x="2835883" y="2466302"/>
            <a:ext cx="1641300" cy="1581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180000" algn="bl" rotWithShape="0">
              <a:schemeClr val="dk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Dashboard Interactivo de consulta de stock</a:t>
            </a:r>
            <a:endParaRPr sz="2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51" name="Google Shape;1751;p58"/>
          <p:cNvSpPr txBox="1"/>
          <p:nvPr/>
        </p:nvSpPr>
        <p:spPr>
          <a:xfrm flipH="1">
            <a:off x="6497750" y="2466301"/>
            <a:ext cx="1641300" cy="13506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180000" algn="bl" rotWithShape="0">
              <a:schemeClr val="dk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Pase a producción y monitoreo</a:t>
            </a:r>
            <a:endParaRPr sz="2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53" name="Google Shape;1753;p58"/>
          <p:cNvSpPr txBox="1"/>
          <p:nvPr/>
        </p:nvSpPr>
        <p:spPr>
          <a:xfrm flipH="1">
            <a:off x="4606620" y="2466301"/>
            <a:ext cx="1757053" cy="162037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180000" algn="bl" rotWithShape="0">
              <a:schemeClr val="dk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Servicios para compras a proveedores</a:t>
            </a:r>
            <a:endParaRPr sz="2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55" name="Google Shape;1755;p58"/>
          <p:cNvSpPr txBox="1"/>
          <p:nvPr/>
        </p:nvSpPr>
        <p:spPr>
          <a:xfrm flipH="1">
            <a:off x="1004950" y="2466302"/>
            <a:ext cx="1641300" cy="1583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180000" algn="bl" rotWithShape="0">
              <a:schemeClr val="dk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Análisis generalizado por todas las categorías</a:t>
            </a:r>
            <a:endParaRPr sz="2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57" name="Google Shape;1757;p58"/>
          <p:cNvSpPr/>
          <p:nvPr/>
        </p:nvSpPr>
        <p:spPr>
          <a:xfrm>
            <a:off x="1673200" y="1807625"/>
            <a:ext cx="304800" cy="304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8" name="Google Shape;1758;p58"/>
          <p:cNvSpPr/>
          <p:nvPr/>
        </p:nvSpPr>
        <p:spPr>
          <a:xfrm>
            <a:off x="3504133" y="1807625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9" name="Google Shape;1759;p58"/>
          <p:cNvSpPr/>
          <p:nvPr/>
        </p:nvSpPr>
        <p:spPr>
          <a:xfrm>
            <a:off x="5335067" y="1807625"/>
            <a:ext cx="304800" cy="3048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0" name="Google Shape;1760;p58"/>
          <p:cNvSpPr/>
          <p:nvPr/>
        </p:nvSpPr>
        <p:spPr>
          <a:xfrm>
            <a:off x="7166000" y="1807625"/>
            <a:ext cx="304800" cy="304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1" name="Google Shape;1761;p58"/>
          <p:cNvCxnSpPr>
            <a:stCxn id="1757" idx="6"/>
            <a:endCxn id="1758" idx="2"/>
          </p:cNvCxnSpPr>
          <p:nvPr/>
        </p:nvCxnSpPr>
        <p:spPr>
          <a:xfrm>
            <a:off x="1978000" y="1960025"/>
            <a:ext cx="15261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62" name="Google Shape;1762;p58"/>
          <p:cNvCxnSpPr>
            <a:stCxn id="1758" idx="6"/>
            <a:endCxn id="1759" idx="2"/>
          </p:cNvCxnSpPr>
          <p:nvPr/>
        </p:nvCxnSpPr>
        <p:spPr>
          <a:xfrm>
            <a:off x="3808933" y="1960025"/>
            <a:ext cx="1526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63" name="Google Shape;1763;p58"/>
          <p:cNvCxnSpPr>
            <a:stCxn id="1759" idx="6"/>
            <a:endCxn id="1760" idx="2"/>
          </p:cNvCxnSpPr>
          <p:nvPr/>
        </p:nvCxnSpPr>
        <p:spPr>
          <a:xfrm>
            <a:off x="5639867" y="1960025"/>
            <a:ext cx="1526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64" name="Google Shape;1764;p58"/>
          <p:cNvCxnSpPr>
            <a:cxnSpLocks/>
            <a:stCxn id="1757" idx="4"/>
            <a:endCxn id="1755" idx="0"/>
          </p:cNvCxnSpPr>
          <p:nvPr/>
        </p:nvCxnSpPr>
        <p:spPr>
          <a:xfrm>
            <a:off x="1825600" y="2112425"/>
            <a:ext cx="0" cy="35387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65" name="Google Shape;1765;p58"/>
          <p:cNvCxnSpPr>
            <a:cxnSpLocks/>
            <a:stCxn id="1758" idx="4"/>
            <a:endCxn id="1749" idx="0"/>
          </p:cNvCxnSpPr>
          <p:nvPr/>
        </p:nvCxnSpPr>
        <p:spPr>
          <a:xfrm>
            <a:off x="3656533" y="2112425"/>
            <a:ext cx="0" cy="35387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66" name="Google Shape;1766;p58"/>
          <p:cNvCxnSpPr>
            <a:cxnSpLocks/>
            <a:stCxn id="1759" idx="4"/>
            <a:endCxn id="1753" idx="0"/>
          </p:cNvCxnSpPr>
          <p:nvPr/>
        </p:nvCxnSpPr>
        <p:spPr>
          <a:xfrm flipH="1">
            <a:off x="5485146" y="2112425"/>
            <a:ext cx="2321" cy="3538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67" name="Google Shape;1767;p58"/>
          <p:cNvCxnSpPr>
            <a:cxnSpLocks/>
            <a:stCxn id="1760" idx="4"/>
            <a:endCxn id="1751" idx="0"/>
          </p:cNvCxnSpPr>
          <p:nvPr/>
        </p:nvCxnSpPr>
        <p:spPr>
          <a:xfrm>
            <a:off x="7318400" y="2112425"/>
            <a:ext cx="0" cy="3538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768" name="Google Shape;1768;p58"/>
          <p:cNvGrpSpPr/>
          <p:nvPr/>
        </p:nvGrpSpPr>
        <p:grpSpPr>
          <a:xfrm>
            <a:off x="7646258" y="3883756"/>
            <a:ext cx="1319000" cy="1093729"/>
            <a:chOff x="7646258" y="3883756"/>
            <a:chExt cx="1319000" cy="1093729"/>
          </a:xfrm>
        </p:grpSpPr>
        <p:grpSp>
          <p:nvGrpSpPr>
            <p:cNvPr id="1769" name="Google Shape;1769;p58"/>
            <p:cNvGrpSpPr/>
            <p:nvPr/>
          </p:nvGrpSpPr>
          <p:grpSpPr>
            <a:xfrm>
              <a:off x="8287140" y="3938917"/>
              <a:ext cx="678118" cy="1038569"/>
              <a:chOff x="6917978" y="1848472"/>
              <a:chExt cx="967911" cy="1482399"/>
            </a:xfrm>
          </p:grpSpPr>
          <p:grpSp>
            <p:nvGrpSpPr>
              <p:cNvPr id="1770" name="Google Shape;1770;p58"/>
              <p:cNvGrpSpPr/>
              <p:nvPr/>
            </p:nvGrpSpPr>
            <p:grpSpPr>
              <a:xfrm>
                <a:off x="6917978" y="1848472"/>
                <a:ext cx="967911" cy="1482399"/>
                <a:chOff x="6917978" y="1848472"/>
                <a:chExt cx="967911" cy="1482399"/>
              </a:xfrm>
            </p:grpSpPr>
            <p:sp>
              <p:nvSpPr>
                <p:cNvPr id="1771" name="Google Shape;1771;p58"/>
                <p:cNvSpPr/>
                <p:nvPr/>
              </p:nvSpPr>
              <p:spPr>
                <a:xfrm>
                  <a:off x="7243211" y="1848472"/>
                  <a:ext cx="317591" cy="307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91" h="307703" extrusionOk="0">
                      <a:moveTo>
                        <a:pt x="317519" y="307703"/>
                      </a:moveTo>
                      <a:lnTo>
                        <a:pt x="0" y="307703"/>
                      </a:lnTo>
                      <a:lnTo>
                        <a:pt x="0" y="83959"/>
                      </a:lnTo>
                      <a:cubicBezTo>
                        <a:pt x="0" y="37582"/>
                        <a:pt x="37625" y="0"/>
                        <a:pt x="84055" y="0"/>
                      </a:cubicBezTo>
                      <a:lnTo>
                        <a:pt x="233536" y="0"/>
                      </a:lnTo>
                      <a:cubicBezTo>
                        <a:pt x="279966" y="0"/>
                        <a:pt x="317591" y="37582"/>
                        <a:pt x="317591" y="83959"/>
                      </a:cubicBezTo>
                      <a:lnTo>
                        <a:pt x="317591" y="3077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2" name="Google Shape;1772;p58"/>
                <p:cNvSpPr/>
                <p:nvPr/>
              </p:nvSpPr>
              <p:spPr>
                <a:xfrm>
                  <a:off x="6917978" y="2157193"/>
                  <a:ext cx="967911" cy="1173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911" h="1173677" extrusionOk="0">
                      <a:moveTo>
                        <a:pt x="967911" y="1173677"/>
                      </a:moveTo>
                      <a:lnTo>
                        <a:pt x="0" y="1173677"/>
                      </a:lnTo>
                      <a:lnTo>
                        <a:pt x="69355" y="0"/>
                      </a:lnTo>
                      <a:lnTo>
                        <a:pt x="88218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3" name="Google Shape;1773;p58"/>
                <p:cNvSpPr/>
                <p:nvPr/>
              </p:nvSpPr>
              <p:spPr>
                <a:xfrm>
                  <a:off x="7222252" y="2161991"/>
                  <a:ext cx="256387" cy="179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387" h="179330" extrusionOk="0">
                      <a:moveTo>
                        <a:pt x="0" y="179330"/>
                      </a:moveTo>
                      <a:lnTo>
                        <a:pt x="256387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4" name="Google Shape;1774;p58"/>
                <p:cNvSpPr/>
                <p:nvPr/>
              </p:nvSpPr>
              <p:spPr>
                <a:xfrm>
                  <a:off x="7073499" y="2392932"/>
                  <a:ext cx="75031" cy="52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31" h="52483" extrusionOk="0">
                      <a:moveTo>
                        <a:pt x="0" y="52483"/>
                      </a:moveTo>
                      <a:lnTo>
                        <a:pt x="75031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5" name="Google Shape;1775;p58"/>
                <p:cNvSpPr/>
                <p:nvPr/>
              </p:nvSpPr>
              <p:spPr>
                <a:xfrm>
                  <a:off x="6965865" y="2445415"/>
                  <a:ext cx="107634" cy="7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34" h="75308" extrusionOk="0">
                      <a:moveTo>
                        <a:pt x="0" y="75308"/>
                      </a:moveTo>
                      <a:lnTo>
                        <a:pt x="107635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6" name="Google Shape;1776;p58"/>
                <p:cNvSpPr/>
                <p:nvPr/>
              </p:nvSpPr>
              <p:spPr>
                <a:xfrm>
                  <a:off x="6946943" y="2209967"/>
                  <a:ext cx="852416" cy="63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416" h="631107" extrusionOk="0">
                      <a:moveTo>
                        <a:pt x="0" y="631108"/>
                      </a:moveTo>
                      <a:lnTo>
                        <a:pt x="852417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7" name="Google Shape;1777;p58"/>
                <p:cNvSpPr/>
                <p:nvPr/>
              </p:nvSpPr>
              <p:spPr>
                <a:xfrm>
                  <a:off x="6932242" y="2465987"/>
                  <a:ext cx="890478" cy="622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478" h="622893" extrusionOk="0">
                      <a:moveTo>
                        <a:pt x="0" y="622894"/>
                      </a:moveTo>
                      <a:lnTo>
                        <a:pt x="890478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8" name="Google Shape;1778;p58"/>
                <p:cNvSpPr/>
                <p:nvPr/>
              </p:nvSpPr>
              <p:spPr>
                <a:xfrm>
                  <a:off x="6917978" y="2720771"/>
                  <a:ext cx="923299" cy="61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299" h="610100" extrusionOk="0">
                      <a:moveTo>
                        <a:pt x="0" y="610100"/>
                      </a:moveTo>
                      <a:lnTo>
                        <a:pt x="923300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9" name="Google Shape;1779;p58"/>
                <p:cNvSpPr/>
                <p:nvPr/>
              </p:nvSpPr>
              <p:spPr>
                <a:xfrm>
                  <a:off x="7617494" y="2979262"/>
                  <a:ext cx="242705" cy="164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05" h="164937" extrusionOk="0">
                      <a:moveTo>
                        <a:pt x="0" y="164937"/>
                      </a:moveTo>
                      <a:lnTo>
                        <a:pt x="242705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0" name="Google Shape;1780;p58"/>
                <p:cNvSpPr/>
                <p:nvPr/>
              </p:nvSpPr>
              <p:spPr>
                <a:xfrm>
                  <a:off x="7342768" y="3203006"/>
                  <a:ext cx="188196" cy="127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96" h="127864" extrusionOk="0">
                      <a:moveTo>
                        <a:pt x="0" y="127864"/>
                      </a:moveTo>
                      <a:lnTo>
                        <a:pt x="188197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1" name="Google Shape;1781;p58"/>
                <p:cNvSpPr/>
                <p:nvPr/>
              </p:nvSpPr>
              <p:spPr>
                <a:xfrm>
                  <a:off x="7754385" y="3243350"/>
                  <a:ext cx="125100" cy="87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00" h="87520" extrusionOk="0">
                      <a:moveTo>
                        <a:pt x="0" y="87521"/>
                      </a:moveTo>
                      <a:lnTo>
                        <a:pt x="125101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2" name="Google Shape;1782;p58"/>
                <p:cNvSpPr/>
                <p:nvPr/>
              </p:nvSpPr>
              <p:spPr>
                <a:xfrm>
                  <a:off x="6977145" y="2157193"/>
                  <a:ext cx="125100" cy="87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00" h="87520" extrusionOk="0">
                      <a:moveTo>
                        <a:pt x="0" y="87521"/>
                      </a:moveTo>
                      <a:lnTo>
                        <a:pt x="125101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83" name="Google Shape;1783;p58"/>
              <p:cNvSpPr/>
              <p:nvPr/>
            </p:nvSpPr>
            <p:spPr>
              <a:xfrm>
                <a:off x="7178951" y="2498044"/>
                <a:ext cx="445894" cy="445381"/>
              </a:xfrm>
              <a:custGeom>
                <a:avLst/>
                <a:gdLst/>
                <a:ahLst/>
                <a:cxnLst/>
                <a:rect l="l" t="t" r="r" b="b"/>
                <a:pathLst>
                  <a:path w="445894" h="445381" extrusionOk="0">
                    <a:moveTo>
                      <a:pt x="0" y="0"/>
                    </a:moveTo>
                    <a:lnTo>
                      <a:pt x="445894" y="0"/>
                    </a:lnTo>
                    <a:lnTo>
                      <a:pt x="445894" y="445381"/>
                    </a:lnTo>
                    <a:lnTo>
                      <a:pt x="0" y="44538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4" name="Google Shape;1784;p58"/>
            <p:cNvGrpSpPr/>
            <p:nvPr/>
          </p:nvGrpSpPr>
          <p:grpSpPr>
            <a:xfrm rot="-1414743">
              <a:off x="7962395" y="3947718"/>
              <a:ext cx="438225" cy="566921"/>
              <a:chOff x="883275" y="3327479"/>
              <a:chExt cx="569698" cy="737055"/>
            </a:xfrm>
          </p:grpSpPr>
          <p:grpSp>
            <p:nvGrpSpPr>
              <p:cNvPr id="1785" name="Google Shape;1785;p58"/>
              <p:cNvGrpSpPr/>
              <p:nvPr/>
            </p:nvGrpSpPr>
            <p:grpSpPr>
              <a:xfrm>
                <a:off x="938325" y="3437254"/>
                <a:ext cx="93204" cy="133331"/>
                <a:chOff x="4306871" y="1436218"/>
                <a:chExt cx="138655" cy="198350"/>
              </a:xfrm>
            </p:grpSpPr>
            <p:sp>
              <p:nvSpPr>
                <p:cNvPr id="1786" name="Google Shape;1786;p58"/>
                <p:cNvSpPr/>
                <p:nvPr/>
              </p:nvSpPr>
              <p:spPr>
                <a:xfrm>
                  <a:off x="4306871" y="1436218"/>
                  <a:ext cx="138655" cy="19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55" h="198350" extrusionOk="0">
                      <a:moveTo>
                        <a:pt x="138655" y="143517"/>
                      </a:moveTo>
                      <a:lnTo>
                        <a:pt x="18799" y="198351"/>
                      </a:lnTo>
                      <a:lnTo>
                        <a:pt x="743" y="77114"/>
                      </a:lnTo>
                      <a:cubicBezTo>
                        <a:pt x="-4813" y="39806"/>
                        <a:pt x="21404" y="5217"/>
                        <a:pt x="58848" y="532"/>
                      </a:cubicBezTo>
                      <a:lnTo>
                        <a:pt x="58848" y="532"/>
                      </a:lnTo>
                      <a:cubicBezTo>
                        <a:pt x="97623" y="-4327"/>
                        <a:pt x="132405" y="24709"/>
                        <a:pt x="134430" y="63695"/>
                      </a:cubicBezTo>
                      <a:lnTo>
                        <a:pt x="138655" y="14351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7" name="Google Shape;1787;p58"/>
                <p:cNvSpPr/>
                <p:nvPr/>
              </p:nvSpPr>
              <p:spPr>
                <a:xfrm>
                  <a:off x="4306871" y="1436218"/>
                  <a:ext cx="138655" cy="19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55" h="198350" extrusionOk="0">
                      <a:moveTo>
                        <a:pt x="138655" y="143517"/>
                      </a:moveTo>
                      <a:lnTo>
                        <a:pt x="18799" y="198351"/>
                      </a:lnTo>
                      <a:lnTo>
                        <a:pt x="743" y="77114"/>
                      </a:lnTo>
                      <a:cubicBezTo>
                        <a:pt x="-4813" y="39806"/>
                        <a:pt x="21404" y="5217"/>
                        <a:pt x="58848" y="532"/>
                      </a:cubicBezTo>
                      <a:lnTo>
                        <a:pt x="58848" y="532"/>
                      </a:lnTo>
                      <a:cubicBezTo>
                        <a:pt x="97623" y="-4327"/>
                        <a:pt x="132405" y="24709"/>
                        <a:pt x="134430" y="63695"/>
                      </a:cubicBezTo>
                      <a:lnTo>
                        <a:pt x="138655" y="14351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88" name="Google Shape;1788;p58"/>
              <p:cNvGrpSpPr/>
              <p:nvPr/>
            </p:nvGrpSpPr>
            <p:grpSpPr>
              <a:xfrm>
                <a:off x="955747" y="3694111"/>
                <a:ext cx="139621" cy="370423"/>
                <a:chOff x="4332789" y="1818333"/>
                <a:chExt cx="207707" cy="551060"/>
              </a:xfrm>
            </p:grpSpPr>
            <p:sp>
              <p:nvSpPr>
                <p:cNvPr id="1789" name="Google Shape;1789;p58"/>
                <p:cNvSpPr/>
                <p:nvPr/>
              </p:nvSpPr>
              <p:spPr>
                <a:xfrm>
                  <a:off x="4332789" y="1818333"/>
                  <a:ext cx="207707" cy="55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07" h="551060" extrusionOk="0">
                      <a:moveTo>
                        <a:pt x="207708" y="535096"/>
                      </a:moveTo>
                      <a:lnTo>
                        <a:pt x="59263" y="551060"/>
                      </a:lnTo>
                      <a:lnTo>
                        <a:pt x="0" y="0"/>
                      </a:lnTo>
                      <a:lnTo>
                        <a:pt x="164766" y="13575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0" name="Google Shape;1790;p58"/>
                <p:cNvSpPr/>
                <p:nvPr/>
              </p:nvSpPr>
              <p:spPr>
                <a:xfrm>
                  <a:off x="4332789" y="1818333"/>
                  <a:ext cx="207707" cy="55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07" h="551060" extrusionOk="0">
                      <a:moveTo>
                        <a:pt x="207708" y="535096"/>
                      </a:moveTo>
                      <a:lnTo>
                        <a:pt x="59263" y="551060"/>
                      </a:lnTo>
                      <a:lnTo>
                        <a:pt x="0" y="0"/>
                      </a:lnTo>
                      <a:lnTo>
                        <a:pt x="164766" y="13575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91" name="Google Shape;1791;p58"/>
              <p:cNvGrpSpPr/>
              <p:nvPr/>
            </p:nvGrpSpPr>
            <p:grpSpPr>
              <a:xfrm>
                <a:off x="1080779" y="3327479"/>
                <a:ext cx="372194" cy="533019"/>
                <a:chOff x="4518794" y="1272912"/>
                <a:chExt cx="553695" cy="792947"/>
              </a:xfrm>
            </p:grpSpPr>
            <p:sp>
              <p:nvSpPr>
                <p:cNvPr id="1792" name="Google Shape;1792;p58"/>
                <p:cNvSpPr/>
                <p:nvPr/>
              </p:nvSpPr>
              <p:spPr>
                <a:xfrm>
                  <a:off x="4518794" y="1272912"/>
                  <a:ext cx="553695" cy="79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695" h="792947" extrusionOk="0">
                      <a:moveTo>
                        <a:pt x="505698" y="351188"/>
                      </a:moveTo>
                      <a:cubicBezTo>
                        <a:pt x="491345" y="223878"/>
                        <a:pt x="467096" y="6508"/>
                        <a:pt x="468485" y="261"/>
                      </a:cubicBezTo>
                      <a:cubicBezTo>
                        <a:pt x="470453" y="-8531"/>
                        <a:pt x="0" y="208029"/>
                        <a:pt x="0" y="208029"/>
                      </a:cubicBezTo>
                      <a:lnTo>
                        <a:pt x="51739" y="689043"/>
                      </a:lnTo>
                      <a:cubicBezTo>
                        <a:pt x="51739" y="689043"/>
                        <a:pt x="557437" y="800678"/>
                        <a:pt x="553675" y="792522"/>
                      </a:cubicBezTo>
                      <a:cubicBezTo>
                        <a:pt x="551013" y="786738"/>
                        <a:pt x="528442" y="569194"/>
                        <a:pt x="515421" y="441710"/>
                      </a:cubicBezTo>
                      <a:lnTo>
                        <a:pt x="515941" y="441653"/>
                      </a:lnTo>
                      <a:cubicBezTo>
                        <a:pt x="515941" y="441653"/>
                        <a:pt x="513974" y="424242"/>
                        <a:pt x="510791" y="396420"/>
                      </a:cubicBezTo>
                      <a:cubicBezTo>
                        <a:pt x="507955" y="368540"/>
                        <a:pt x="506219" y="351130"/>
                        <a:pt x="506219" y="351130"/>
                      </a:cubicBezTo>
                      <a:lnTo>
                        <a:pt x="505698" y="35118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3" name="Google Shape;1793;p58"/>
                <p:cNvSpPr/>
                <p:nvPr/>
              </p:nvSpPr>
              <p:spPr>
                <a:xfrm>
                  <a:off x="4518794" y="1272912"/>
                  <a:ext cx="553695" cy="79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695" h="792947" extrusionOk="0">
                      <a:moveTo>
                        <a:pt x="505698" y="351188"/>
                      </a:moveTo>
                      <a:cubicBezTo>
                        <a:pt x="491345" y="223878"/>
                        <a:pt x="467096" y="6508"/>
                        <a:pt x="468485" y="261"/>
                      </a:cubicBezTo>
                      <a:cubicBezTo>
                        <a:pt x="470453" y="-8531"/>
                        <a:pt x="0" y="208029"/>
                        <a:pt x="0" y="208029"/>
                      </a:cubicBezTo>
                      <a:lnTo>
                        <a:pt x="51739" y="689043"/>
                      </a:lnTo>
                      <a:cubicBezTo>
                        <a:pt x="51739" y="689043"/>
                        <a:pt x="557437" y="800678"/>
                        <a:pt x="553675" y="792522"/>
                      </a:cubicBezTo>
                      <a:cubicBezTo>
                        <a:pt x="551013" y="786738"/>
                        <a:pt x="528442" y="569194"/>
                        <a:pt x="515421" y="441710"/>
                      </a:cubicBezTo>
                      <a:lnTo>
                        <a:pt x="515941" y="441653"/>
                      </a:lnTo>
                      <a:cubicBezTo>
                        <a:pt x="515941" y="441653"/>
                        <a:pt x="513974" y="424242"/>
                        <a:pt x="510791" y="396420"/>
                      </a:cubicBezTo>
                      <a:cubicBezTo>
                        <a:pt x="507955" y="368540"/>
                        <a:pt x="506219" y="351130"/>
                        <a:pt x="506219" y="351130"/>
                      </a:cubicBezTo>
                      <a:lnTo>
                        <a:pt x="505698" y="35118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94" name="Google Shape;1794;p58"/>
              <p:cNvSpPr/>
              <p:nvPr/>
            </p:nvSpPr>
            <p:spPr>
              <a:xfrm>
                <a:off x="883275" y="3468453"/>
                <a:ext cx="233122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346650" h="504312" extrusionOk="0">
                    <a:moveTo>
                      <a:pt x="103177" y="503977"/>
                    </a:moveTo>
                    <a:lnTo>
                      <a:pt x="346650" y="477832"/>
                    </a:lnTo>
                    <a:lnTo>
                      <a:pt x="295259" y="0"/>
                    </a:lnTo>
                    <a:lnTo>
                      <a:pt x="51785" y="26145"/>
                    </a:lnTo>
                    <a:cubicBezTo>
                      <a:pt x="19955" y="29557"/>
                      <a:pt x="-3079" y="58131"/>
                      <a:pt x="336" y="89944"/>
                    </a:cubicBezTo>
                    <a:lnTo>
                      <a:pt x="39342" y="452498"/>
                    </a:lnTo>
                    <a:cubicBezTo>
                      <a:pt x="42757" y="484368"/>
                      <a:pt x="71346" y="507390"/>
                      <a:pt x="103177" y="503977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5" name="Google Shape;1795;p58"/>
            <p:cNvGrpSpPr/>
            <p:nvPr/>
          </p:nvGrpSpPr>
          <p:grpSpPr>
            <a:xfrm>
              <a:off x="7646258" y="3998698"/>
              <a:ext cx="261965" cy="261822"/>
              <a:chOff x="7694183" y="3964323"/>
              <a:chExt cx="261965" cy="261822"/>
            </a:xfrm>
          </p:grpSpPr>
          <p:sp>
            <p:nvSpPr>
              <p:cNvPr id="1796" name="Google Shape;1796;p58"/>
              <p:cNvSpPr/>
              <p:nvPr/>
            </p:nvSpPr>
            <p:spPr>
              <a:xfrm>
                <a:off x="7694183" y="3964323"/>
                <a:ext cx="261965" cy="261822"/>
              </a:xfrm>
              <a:custGeom>
                <a:avLst/>
                <a:gdLst/>
                <a:ahLst/>
                <a:cxnLst/>
                <a:rect l="l" t="t" r="r" b="b"/>
                <a:pathLst>
                  <a:path w="321429" h="321254" extrusionOk="0">
                    <a:moveTo>
                      <a:pt x="160714" y="321254"/>
                    </a:moveTo>
                    <a:lnTo>
                      <a:pt x="160714" y="321254"/>
                    </a:lnTo>
                    <a:cubicBezTo>
                      <a:pt x="71937" y="321254"/>
                      <a:pt x="0" y="249357"/>
                      <a:pt x="0" y="160627"/>
                    </a:cubicBezTo>
                    <a:lnTo>
                      <a:pt x="0" y="160627"/>
                    </a:lnTo>
                    <a:cubicBezTo>
                      <a:pt x="0" y="71898"/>
                      <a:pt x="71937" y="0"/>
                      <a:pt x="160714" y="0"/>
                    </a:cubicBezTo>
                    <a:lnTo>
                      <a:pt x="160714" y="0"/>
                    </a:lnTo>
                    <a:cubicBezTo>
                      <a:pt x="249492" y="0"/>
                      <a:pt x="321429" y="71898"/>
                      <a:pt x="321429" y="160627"/>
                    </a:cubicBezTo>
                    <a:lnTo>
                      <a:pt x="321429" y="160627"/>
                    </a:lnTo>
                    <a:cubicBezTo>
                      <a:pt x="321429" y="249357"/>
                      <a:pt x="249492" y="321254"/>
                      <a:pt x="160714" y="32125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58"/>
              <p:cNvSpPr/>
              <p:nvPr/>
            </p:nvSpPr>
            <p:spPr>
              <a:xfrm>
                <a:off x="7765060" y="4017559"/>
                <a:ext cx="120416" cy="155476"/>
              </a:xfrm>
              <a:custGeom>
                <a:avLst/>
                <a:gdLst/>
                <a:ahLst/>
                <a:cxnLst/>
                <a:rect l="l" t="t" r="r" b="b"/>
                <a:pathLst>
                  <a:path w="147750" h="190768" extrusionOk="0">
                    <a:moveTo>
                      <a:pt x="22397" y="110305"/>
                    </a:moveTo>
                    <a:cubicBezTo>
                      <a:pt x="24885" y="111346"/>
                      <a:pt x="27143" y="110363"/>
                      <a:pt x="27895" y="107586"/>
                    </a:cubicBezTo>
                    <a:cubicBezTo>
                      <a:pt x="28416" y="105677"/>
                      <a:pt x="29573" y="100818"/>
                      <a:pt x="30152" y="98794"/>
                    </a:cubicBezTo>
                    <a:cubicBezTo>
                      <a:pt x="30904" y="96018"/>
                      <a:pt x="30615" y="95092"/>
                      <a:pt x="28589" y="92663"/>
                    </a:cubicBezTo>
                    <a:cubicBezTo>
                      <a:pt x="24191" y="87457"/>
                      <a:pt x="21355" y="80690"/>
                      <a:pt x="21355" y="71146"/>
                    </a:cubicBezTo>
                    <a:cubicBezTo>
                      <a:pt x="21355" y="43439"/>
                      <a:pt x="42074" y="18683"/>
                      <a:pt x="75351" y="18683"/>
                    </a:cubicBezTo>
                    <a:cubicBezTo>
                      <a:pt x="104809" y="18683"/>
                      <a:pt x="120955" y="36672"/>
                      <a:pt x="120955" y="60677"/>
                    </a:cubicBezTo>
                    <a:cubicBezTo>
                      <a:pt x="120955" y="92258"/>
                      <a:pt x="106950" y="118923"/>
                      <a:pt x="86173" y="118923"/>
                    </a:cubicBezTo>
                    <a:cubicBezTo>
                      <a:pt x="74715" y="118923"/>
                      <a:pt x="66149" y="109437"/>
                      <a:pt x="68869" y="97811"/>
                    </a:cubicBezTo>
                    <a:cubicBezTo>
                      <a:pt x="72168" y="83929"/>
                      <a:pt x="78534" y="68948"/>
                      <a:pt x="78534" y="58941"/>
                    </a:cubicBezTo>
                    <a:cubicBezTo>
                      <a:pt x="78534" y="49976"/>
                      <a:pt x="73731" y="42514"/>
                      <a:pt x="63776" y="42514"/>
                    </a:cubicBezTo>
                    <a:cubicBezTo>
                      <a:pt x="52028" y="42514"/>
                      <a:pt x="42653" y="54661"/>
                      <a:pt x="42653" y="70856"/>
                    </a:cubicBezTo>
                    <a:cubicBezTo>
                      <a:pt x="42653" y="81210"/>
                      <a:pt x="46183" y="88209"/>
                      <a:pt x="46183" y="88209"/>
                    </a:cubicBezTo>
                    <a:cubicBezTo>
                      <a:pt x="46183" y="88209"/>
                      <a:pt x="34203" y="138994"/>
                      <a:pt x="32062" y="147902"/>
                    </a:cubicBezTo>
                    <a:cubicBezTo>
                      <a:pt x="27895" y="165602"/>
                      <a:pt x="31425" y="187350"/>
                      <a:pt x="31715" y="189548"/>
                    </a:cubicBezTo>
                    <a:cubicBezTo>
                      <a:pt x="31888" y="190878"/>
                      <a:pt x="33567" y="191168"/>
                      <a:pt x="34319" y="190184"/>
                    </a:cubicBezTo>
                    <a:cubicBezTo>
                      <a:pt x="35419" y="188796"/>
                      <a:pt x="49366" y="171559"/>
                      <a:pt x="54112" y="154322"/>
                    </a:cubicBezTo>
                    <a:cubicBezTo>
                      <a:pt x="55443" y="149464"/>
                      <a:pt x="61809" y="124187"/>
                      <a:pt x="61809" y="124187"/>
                    </a:cubicBezTo>
                    <a:cubicBezTo>
                      <a:pt x="65628" y="131475"/>
                      <a:pt x="76740" y="137837"/>
                      <a:pt x="88604" y="137837"/>
                    </a:cubicBezTo>
                    <a:cubicBezTo>
                      <a:pt x="123849" y="137837"/>
                      <a:pt x="147751" y="105735"/>
                      <a:pt x="147751" y="62759"/>
                    </a:cubicBezTo>
                    <a:cubicBezTo>
                      <a:pt x="147751" y="30252"/>
                      <a:pt x="120203" y="0"/>
                      <a:pt x="78360" y="0"/>
                    </a:cubicBezTo>
                    <a:cubicBezTo>
                      <a:pt x="26274" y="0"/>
                      <a:pt x="0" y="37308"/>
                      <a:pt x="0" y="68427"/>
                    </a:cubicBezTo>
                    <a:cubicBezTo>
                      <a:pt x="0" y="87284"/>
                      <a:pt x="7118" y="104058"/>
                      <a:pt x="22397" y="1103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8" name="Google Shape;1798;p58"/>
            <p:cNvGrpSpPr/>
            <p:nvPr/>
          </p:nvGrpSpPr>
          <p:grpSpPr>
            <a:xfrm>
              <a:off x="7729418" y="4327291"/>
              <a:ext cx="261769" cy="261627"/>
              <a:chOff x="7573543" y="4207628"/>
              <a:chExt cx="261769" cy="261627"/>
            </a:xfrm>
          </p:grpSpPr>
          <p:sp>
            <p:nvSpPr>
              <p:cNvPr id="1799" name="Google Shape;1799;p58"/>
              <p:cNvSpPr/>
              <p:nvPr/>
            </p:nvSpPr>
            <p:spPr>
              <a:xfrm>
                <a:off x="7573543" y="4207628"/>
                <a:ext cx="261769" cy="261627"/>
              </a:xfrm>
              <a:custGeom>
                <a:avLst/>
                <a:gdLst/>
                <a:ahLst/>
                <a:cxnLst/>
                <a:rect l="l" t="t" r="r" b="b"/>
                <a:pathLst>
                  <a:path w="441805" h="441565" extrusionOk="0">
                    <a:moveTo>
                      <a:pt x="220903" y="441566"/>
                    </a:moveTo>
                    <a:lnTo>
                      <a:pt x="220903" y="441566"/>
                    </a:lnTo>
                    <a:cubicBezTo>
                      <a:pt x="98906" y="441566"/>
                      <a:pt x="0" y="342714"/>
                      <a:pt x="0" y="220783"/>
                    </a:cubicBezTo>
                    <a:lnTo>
                      <a:pt x="0" y="220783"/>
                    </a:lnTo>
                    <a:cubicBezTo>
                      <a:pt x="0" y="98852"/>
                      <a:pt x="98906" y="0"/>
                      <a:pt x="220903" y="0"/>
                    </a:cubicBezTo>
                    <a:lnTo>
                      <a:pt x="220903" y="0"/>
                    </a:lnTo>
                    <a:cubicBezTo>
                      <a:pt x="342900" y="0"/>
                      <a:pt x="441806" y="98852"/>
                      <a:pt x="441806" y="220783"/>
                    </a:cubicBezTo>
                    <a:lnTo>
                      <a:pt x="441806" y="220783"/>
                    </a:lnTo>
                    <a:cubicBezTo>
                      <a:pt x="441806" y="342714"/>
                      <a:pt x="342900" y="441566"/>
                      <a:pt x="220903" y="44156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00" name="Google Shape;1800;p58"/>
              <p:cNvGrpSpPr/>
              <p:nvPr/>
            </p:nvGrpSpPr>
            <p:grpSpPr>
              <a:xfrm>
                <a:off x="7643005" y="4265974"/>
                <a:ext cx="131646" cy="131712"/>
                <a:chOff x="3756254" y="4892401"/>
                <a:chExt cx="221365" cy="221476"/>
              </a:xfrm>
            </p:grpSpPr>
            <p:grpSp>
              <p:nvGrpSpPr>
                <p:cNvPr id="1801" name="Google Shape;1801;p58"/>
                <p:cNvGrpSpPr/>
                <p:nvPr/>
              </p:nvGrpSpPr>
              <p:grpSpPr>
                <a:xfrm>
                  <a:off x="3756254" y="4892401"/>
                  <a:ext cx="54053" cy="221418"/>
                  <a:chOff x="3756254" y="4892401"/>
                  <a:chExt cx="54053" cy="221418"/>
                </a:xfrm>
              </p:grpSpPr>
              <p:sp>
                <p:nvSpPr>
                  <p:cNvPr id="1802" name="Google Shape;1802;p58"/>
                  <p:cNvSpPr/>
                  <p:nvPr/>
                </p:nvSpPr>
                <p:spPr>
                  <a:xfrm>
                    <a:off x="3760594" y="4966207"/>
                    <a:ext cx="45719" cy="1476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9" h="147612" extrusionOk="0">
                        <a:moveTo>
                          <a:pt x="0" y="0"/>
                        </a:moveTo>
                        <a:lnTo>
                          <a:pt x="45720" y="0"/>
                        </a:lnTo>
                        <a:lnTo>
                          <a:pt x="45720" y="147613"/>
                        </a:lnTo>
                        <a:lnTo>
                          <a:pt x="0" y="14761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3" name="Google Shape;1803;p58"/>
                  <p:cNvSpPr/>
                  <p:nvPr/>
                </p:nvSpPr>
                <p:spPr>
                  <a:xfrm>
                    <a:off x="3756254" y="4892401"/>
                    <a:ext cx="54053" cy="54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53" h="54487" extrusionOk="0">
                        <a:moveTo>
                          <a:pt x="27027" y="54487"/>
                        </a:moveTo>
                        <a:cubicBezTo>
                          <a:pt x="41958" y="54487"/>
                          <a:pt x="54054" y="42282"/>
                          <a:pt x="54054" y="27244"/>
                        </a:cubicBezTo>
                        <a:cubicBezTo>
                          <a:pt x="54054" y="12205"/>
                          <a:pt x="41958" y="0"/>
                          <a:pt x="27027" y="0"/>
                        </a:cubicBezTo>
                        <a:cubicBezTo>
                          <a:pt x="12096" y="0"/>
                          <a:pt x="0" y="12205"/>
                          <a:pt x="0" y="27244"/>
                        </a:cubicBezTo>
                        <a:cubicBezTo>
                          <a:pt x="-58" y="42282"/>
                          <a:pt x="12096" y="54487"/>
                          <a:pt x="27027" y="54487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804" name="Google Shape;1804;p58"/>
                <p:cNvSpPr/>
                <p:nvPr/>
              </p:nvSpPr>
              <p:spPr>
                <a:xfrm>
                  <a:off x="3835540" y="4961753"/>
                  <a:ext cx="142079" cy="152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79" h="152124" extrusionOk="0">
                      <a:moveTo>
                        <a:pt x="43868" y="74616"/>
                      </a:moveTo>
                      <a:cubicBezTo>
                        <a:pt x="43868" y="53851"/>
                        <a:pt x="53417" y="41530"/>
                        <a:pt x="71705" y="41530"/>
                      </a:cubicBezTo>
                      <a:cubicBezTo>
                        <a:pt x="88489" y="41530"/>
                        <a:pt x="96591" y="53388"/>
                        <a:pt x="96591" y="74616"/>
                      </a:cubicBezTo>
                      <a:cubicBezTo>
                        <a:pt x="96591" y="95902"/>
                        <a:pt x="96591" y="152124"/>
                        <a:pt x="96591" y="152124"/>
                      </a:cubicBezTo>
                      <a:lnTo>
                        <a:pt x="142079" y="152124"/>
                      </a:lnTo>
                      <a:cubicBezTo>
                        <a:pt x="142079" y="152124"/>
                        <a:pt x="142079" y="98216"/>
                        <a:pt x="142079" y="58652"/>
                      </a:cubicBezTo>
                      <a:cubicBezTo>
                        <a:pt x="142079" y="19088"/>
                        <a:pt x="119682" y="0"/>
                        <a:pt x="88373" y="0"/>
                      </a:cubicBezTo>
                      <a:cubicBezTo>
                        <a:pt x="57063" y="0"/>
                        <a:pt x="43868" y="24409"/>
                        <a:pt x="43868" y="24409"/>
                      </a:cubicBezTo>
                      <a:lnTo>
                        <a:pt x="43868" y="4512"/>
                      </a:lnTo>
                      <a:lnTo>
                        <a:pt x="0" y="4512"/>
                      </a:lnTo>
                      <a:lnTo>
                        <a:pt x="0" y="152124"/>
                      </a:lnTo>
                      <a:lnTo>
                        <a:pt x="43868" y="152124"/>
                      </a:lnTo>
                      <a:cubicBezTo>
                        <a:pt x="43868" y="152067"/>
                        <a:pt x="43868" y="97348"/>
                        <a:pt x="43868" y="7461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64"/>
          <p:cNvSpPr txBox="1">
            <a:spLocks noGrp="1"/>
          </p:cNvSpPr>
          <p:nvPr>
            <p:ph type="title"/>
          </p:nvPr>
        </p:nvSpPr>
        <p:spPr>
          <a:xfrm>
            <a:off x="2347938" y="6013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/>
          </a:p>
        </p:txBody>
      </p:sp>
      <p:sp>
        <p:nvSpPr>
          <p:cNvPr id="2064" name="Google Shape;2064;p64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¿Preguntas?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marlon_sz@hotmail.es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0959055815</a:t>
            </a:r>
            <a:endParaRPr dirty="0"/>
          </a:p>
        </p:txBody>
      </p:sp>
      <p:sp>
        <p:nvSpPr>
          <p:cNvPr id="2065" name="Google Shape;2065;p64"/>
          <p:cNvSpPr/>
          <p:nvPr/>
        </p:nvSpPr>
        <p:spPr>
          <a:xfrm>
            <a:off x="6900" y="4342000"/>
            <a:ext cx="91440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67" name="Google Shape;2067;p64"/>
          <p:cNvGrpSpPr/>
          <p:nvPr/>
        </p:nvGrpSpPr>
        <p:grpSpPr>
          <a:xfrm>
            <a:off x="256202" y="3528268"/>
            <a:ext cx="1695065" cy="1433018"/>
            <a:chOff x="256202" y="3528268"/>
            <a:chExt cx="1695065" cy="1433018"/>
          </a:xfrm>
        </p:grpSpPr>
        <p:grpSp>
          <p:nvGrpSpPr>
            <p:cNvPr id="2068" name="Google Shape;2068;p64"/>
            <p:cNvGrpSpPr/>
            <p:nvPr/>
          </p:nvGrpSpPr>
          <p:grpSpPr>
            <a:xfrm rot="-665970">
              <a:off x="420806" y="3694834"/>
              <a:ext cx="577671" cy="986559"/>
              <a:chOff x="3211679" y="2021842"/>
              <a:chExt cx="721203" cy="1231685"/>
            </a:xfrm>
          </p:grpSpPr>
          <p:sp>
            <p:nvSpPr>
              <p:cNvPr id="2069" name="Google Shape;2069;p64"/>
              <p:cNvSpPr/>
              <p:nvPr/>
            </p:nvSpPr>
            <p:spPr>
              <a:xfrm>
                <a:off x="3211679" y="2021842"/>
                <a:ext cx="721203" cy="1231685"/>
              </a:xfrm>
              <a:custGeom>
                <a:avLst/>
                <a:gdLst/>
                <a:ahLst/>
                <a:cxnLst/>
                <a:rect l="l" t="t" r="r" b="b"/>
                <a:pathLst>
                  <a:path w="721203" h="1231685" extrusionOk="0">
                    <a:moveTo>
                      <a:pt x="0" y="0"/>
                    </a:moveTo>
                    <a:lnTo>
                      <a:pt x="721203" y="0"/>
                    </a:lnTo>
                    <a:lnTo>
                      <a:pt x="721203" y="1231685"/>
                    </a:lnTo>
                    <a:lnTo>
                      <a:pt x="0" y="123168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64"/>
              <p:cNvSpPr/>
              <p:nvPr/>
            </p:nvSpPr>
            <p:spPr>
              <a:xfrm>
                <a:off x="3311527" y="2124700"/>
                <a:ext cx="521580" cy="752575"/>
              </a:xfrm>
              <a:custGeom>
                <a:avLst/>
                <a:gdLst/>
                <a:ahLst/>
                <a:cxnLst/>
                <a:rect l="l" t="t" r="r" b="b"/>
                <a:pathLst>
                  <a:path w="521580" h="752575" extrusionOk="0">
                    <a:moveTo>
                      <a:pt x="0" y="160794"/>
                    </a:moveTo>
                    <a:lnTo>
                      <a:pt x="0" y="0"/>
                    </a:lnTo>
                    <a:lnTo>
                      <a:pt x="521580" y="0"/>
                    </a:lnTo>
                    <a:lnTo>
                      <a:pt x="521580" y="752575"/>
                    </a:lnTo>
                    <a:lnTo>
                      <a:pt x="0" y="752575"/>
                    </a:lnTo>
                    <a:lnTo>
                      <a:pt x="0" y="276591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71" name="Google Shape;2071;p64"/>
              <p:cNvGrpSpPr/>
              <p:nvPr/>
            </p:nvGrpSpPr>
            <p:grpSpPr>
              <a:xfrm>
                <a:off x="3311527" y="3018733"/>
                <a:ext cx="521579" cy="61133"/>
                <a:chOff x="3311527" y="3018733"/>
                <a:chExt cx="521579" cy="61133"/>
              </a:xfrm>
            </p:grpSpPr>
            <p:sp>
              <p:nvSpPr>
                <p:cNvPr id="2072" name="Google Shape;2072;p64"/>
                <p:cNvSpPr/>
                <p:nvPr/>
              </p:nvSpPr>
              <p:spPr>
                <a:xfrm>
                  <a:off x="3311527" y="3018733"/>
                  <a:ext cx="209301" cy="61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01" h="61133" extrusionOk="0">
                      <a:moveTo>
                        <a:pt x="0" y="0"/>
                      </a:moveTo>
                      <a:lnTo>
                        <a:pt x="209302" y="0"/>
                      </a:lnTo>
                      <a:lnTo>
                        <a:pt x="209302" y="61134"/>
                      </a:lnTo>
                      <a:lnTo>
                        <a:pt x="0" y="6113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3" name="Google Shape;2073;p64"/>
                <p:cNvSpPr/>
                <p:nvPr/>
              </p:nvSpPr>
              <p:spPr>
                <a:xfrm>
                  <a:off x="3623805" y="3018733"/>
                  <a:ext cx="209301" cy="61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01" h="61133" extrusionOk="0">
                      <a:moveTo>
                        <a:pt x="0" y="0"/>
                      </a:moveTo>
                      <a:lnTo>
                        <a:pt x="209302" y="0"/>
                      </a:lnTo>
                      <a:lnTo>
                        <a:pt x="209302" y="61134"/>
                      </a:lnTo>
                      <a:lnTo>
                        <a:pt x="0" y="6113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74" name="Google Shape;2074;p64"/>
              <p:cNvSpPr/>
              <p:nvPr/>
            </p:nvSpPr>
            <p:spPr>
              <a:xfrm>
                <a:off x="3491791" y="2076506"/>
                <a:ext cx="236665" cy="7269"/>
              </a:xfrm>
              <a:custGeom>
                <a:avLst/>
                <a:gdLst/>
                <a:ahLst/>
                <a:cxnLst/>
                <a:rect l="l" t="t" r="r" b="b"/>
                <a:pathLst>
                  <a:path w="236665" h="7269" extrusionOk="0">
                    <a:moveTo>
                      <a:pt x="0" y="0"/>
                    </a:moveTo>
                    <a:cubicBezTo>
                      <a:pt x="16083" y="0"/>
                      <a:pt x="236665" y="0"/>
                      <a:pt x="236665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5" name="Google Shape;2075;p64"/>
            <p:cNvGrpSpPr/>
            <p:nvPr/>
          </p:nvGrpSpPr>
          <p:grpSpPr>
            <a:xfrm>
              <a:off x="859498" y="4198179"/>
              <a:ext cx="1091769" cy="763108"/>
              <a:chOff x="5251061" y="3591325"/>
              <a:chExt cx="1363007" cy="952694"/>
            </a:xfrm>
          </p:grpSpPr>
          <p:grpSp>
            <p:nvGrpSpPr>
              <p:cNvPr id="2076" name="Google Shape;2076;p64"/>
              <p:cNvGrpSpPr/>
              <p:nvPr/>
            </p:nvGrpSpPr>
            <p:grpSpPr>
              <a:xfrm>
                <a:off x="5251061" y="3591325"/>
                <a:ext cx="1363007" cy="952694"/>
                <a:chOff x="5251061" y="3591325"/>
                <a:chExt cx="1363007" cy="952694"/>
              </a:xfrm>
            </p:grpSpPr>
            <p:sp>
              <p:nvSpPr>
                <p:cNvPr id="2077" name="Google Shape;2077;p64"/>
                <p:cNvSpPr/>
                <p:nvPr/>
              </p:nvSpPr>
              <p:spPr>
                <a:xfrm>
                  <a:off x="6266931" y="3637463"/>
                  <a:ext cx="260390" cy="16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90" h="161759" extrusionOk="0">
                      <a:moveTo>
                        <a:pt x="260390" y="161759"/>
                      </a:moveTo>
                      <a:cubicBezTo>
                        <a:pt x="260390" y="161759"/>
                        <a:pt x="14191" y="-4487"/>
                        <a:pt x="4367" y="93"/>
                      </a:cubicBezTo>
                      <a:cubicBezTo>
                        <a:pt x="-5458" y="4673"/>
                        <a:pt x="4367" y="161759"/>
                        <a:pt x="4367" y="161759"/>
                      </a:cubicBezTo>
                      <a:lnTo>
                        <a:pt x="260390" y="16175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8" name="Google Shape;2078;p64"/>
                <p:cNvSpPr/>
                <p:nvPr/>
              </p:nvSpPr>
              <p:spPr>
                <a:xfrm>
                  <a:off x="5251061" y="3591325"/>
                  <a:ext cx="1020236" cy="835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236" h="835007" extrusionOk="0">
                      <a:moveTo>
                        <a:pt x="0" y="0"/>
                      </a:moveTo>
                      <a:lnTo>
                        <a:pt x="1020237" y="0"/>
                      </a:lnTo>
                      <a:lnTo>
                        <a:pt x="1020237" y="835008"/>
                      </a:lnTo>
                      <a:lnTo>
                        <a:pt x="0" y="83500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9" name="Google Shape;2079;p64"/>
                <p:cNvSpPr/>
                <p:nvPr/>
              </p:nvSpPr>
              <p:spPr>
                <a:xfrm>
                  <a:off x="6271297" y="4149087"/>
                  <a:ext cx="338113" cy="277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13" h="277245" extrusionOk="0">
                      <a:moveTo>
                        <a:pt x="0" y="0"/>
                      </a:moveTo>
                      <a:lnTo>
                        <a:pt x="338114" y="0"/>
                      </a:lnTo>
                      <a:lnTo>
                        <a:pt x="338114" y="277246"/>
                      </a:lnTo>
                      <a:lnTo>
                        <a:pt x="0" y="27724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0" name="Google Shape;2080;p64"/>
                <p:cNvSpPr/>
                <p:nvPr/>
              </p:nvSpPr>
              <p:spPr>
                <a:xfrm>
                  <a:off x="6271297" y="3799223"/>
                  <a:ext cx="342771" cy="360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771" h="360259" extrusionOk="0">
                      <a:moveTo>
                        <a:pt x="342771" y="360259"/>
                      </a:moveTo>
                      <a:lnTo>
                        <a:pt x="0" y="360259"/>
                      </a:lnTo>
                      <a:lnTo>
                        <a:pt x="0" y="0"/>
                      </a:lnTo>
                      <a:lnTo>
                        <a:pt x="25602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1" name="Google Shape;2081;p64"/>
                <p:cNvSpPr/>
                <p:nvPr/>
              </p:nvSpPr>
              <p:spPr>
                <a:xfrm>
                  <a:off x="6319256" y="3799222"/>
                  <a:ext cx="7277" cy="348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7" h="348701" extrusionOk="0">
                      <a:moveTo>
                        <a:pt x="0" y="0"/>
                      </a:moveTo>
                      <a:lnTo>
                        <a:pt x="0" y="348701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2" name="Google Shape;2082;p64"/>
                <p:cNvSpPr/>
                <p:nvPr/>
              </p:nvSpPr>
              <p:spPr>
                <a:xfrm>
                  <a:off x="6567784" y="4272590"/>
                  <a:ext cx="41627" cy="87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7" h="87738" extrusionOk="0">
                      <a:moveTo>
                        <a:pt x="0" y="0"/>
                      </a:moveTo>
                      <a:lnTo>
                        <a:pt x="41627" y="0"/>
                      </a:lnTo>
                      <a:lnTo>
                        <a:pt x="41627" y="87739"/>
                      </a:lnTo>
                      <a:lnTo>
                        <a:pt x="0" y="8773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3" name="Google Shape;2083;p64"/>
                <p:cNvSpPr/>
                <p:nvPr/>
              </p:nvSpPr>
              <p:spPr>
                <a:xfrm>
                  <a:off x="6301645" y="4294615"/>
                  <a:ext cx="235791" cy="23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91" h="235520" extrusionOk="0">
                      <a:moveTo>
                        <a:pt x="235792" y="117760"/>
                      </a:moveTo>
                      <a:cubicBezTo>
                        <a:pt x="235792" y="182798"/>
                        <a:pt x="183008" y="235521"/>
                        <a:pt x="117896" y="235521"/>
                      </a:cubicBezTo>
                      <a:cubicBezTo>
                        <a:pt x="52784" y="235521"/>
                        <a:pt x="0" y="182798"/>
                        <a:pt x="0" y="117760"/>
                      </a:cubicBezTo>
                      <a:cubicBezTo>
                        <a:pt x="0" y="52723"/>
                        <a:pt x="52784" y="0"/>
                        <a:pt x="117896" y="0"/>
                      </a:cubicBezTo>
                      <a:cubicBezTo>
                        <a:pt x="183008" y="0"/>
                        <a:pt x="235792" y="52723"/>
                        <a:pt x="235792" y="11776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4" name="Google Shape;2084;p64"/>
                <p:cNvSpPr/>
                <p:nvPr/>
              </p:nvSpPr>
              <p:spPr>
                <a:xfrm>
                  <a:off x="6319256" y="4219525"/>
                  <a:ext cx="77869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69" h="7269" extrusionOk="0">
                      <a:moveTo>
                        <a:pt x="0" y="0"/>
                      </a:moveTo>
                      <a:lnTo>
                        <a:pt x="77870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5" name="Google Shape;2085;p64"/>
                <p:cNvSpPr/>
                <p:nvPr/>
              </p:nvSpPr>
              <p:spPr>
                <a:xfrm>
                  <a:off x="5262632" y="4360401"/>
                  <a:ext cx="1004298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298" h="7269" extrusionOk="0">
                      <a:moveTo>
                        <a:pt x="0" y="0"/>
                      </a:moveTo>
                      <a:lnTo>
                        <a:pt x="1004299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6" name="Google Shape;2086;p64"/>
                <p:cNvSpPr/>
                <p:nvPr/>
              </p:nvSpPr>
              <p:spPr>
                <a:xfrm>
                  <a:off x="5407455" y="4294615"/>
                  <a:ext cx="235791" cy="23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91" h="235520" extrusionOk="0">
                      <a:moveTo>
                        <a:pt x="235792" y="117760"/>
                      </a:moveTo>
                      <a:cubicBezTo>
                        <a:pt x="235792" y="182798"/>
                        <a:pt x="183008" y="235521"/>
                        <a:pt x="117896" y="235521"/>
                      </a:cubicBezTo>
                      <a:cubicBezTo>
                        <a:pt x="52784" y="235521"/>
                        <a:pt x="0" y="182798"/>
                        <a:pt x="0" y="117760"/>
                      </a:cubicBezTo>
                      <a:cubicBezTo>
                        <a:pt x="0" y="52723"/>
                        <a:pt x="52784" y="0"/>
                        <a:pt x="117896" y="0"/>
                      </a:cubicBezTo>
                      <a:cubicBezTo>
                        <a:pt x="183008" y="0"/>
                        <a:pt x="235792" y="52723"/>
                        <a:pt x="235792" y="11776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7" name="Google Shape;2087;p64"/>
                <p:cNvSpPr/>
                <p:nvPr/>
              </p:nvSpPr>
              <p:spPr>
                <a:xfrm>
                  <a:off x="5865211" y="4308499"/>
                  <a:ext cx="235791" cy="23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91" h="235520" extrusionOk="0">
                      <a:moveTo>
                        <a:pt x="235792" y="117760"/>
                      </a:moveTo>
                      <a:cubicBezTo>
                        <a:pt x="235792" y="182797"/>
                        <a:pt x="183008" y="235520"/>
                        <a:pt x="117896" y="235520"/>
                      </a:cubicBezTo>
                      <a:cubicBezTo>
                        <a:pt x="52784" y="235520"/>
                        <a:pt x="0" y="182797"/>
                        <a:pt x="0" y="117760"/>
                      </a:cubicBezTo>
                      <a:cubicBezTo>
                        <a:pt x="0" y="52723"/>
                        <a:pt x="52784" y="0"/>
                        <a:pt x="117896" y="0"/>
                      </a:cubicBezTo>
                      <a:cubicBezTo>
                        <a:pt x="183008" y="0"/>
                        <a:pt x="235792" y="52723"/>
                        <a:pt x="235792" y="11776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88" name="Google Shape;2088;p64"/>
              <p:cNvGrpSpPr/>
              <p:nvPr/>
            </p:nvGrpSpPr>
            <p:grpSpPr>
              <a:xfrm>
                <a:off x="5448791" y="4330809"/>
                <a:ext cx="103996" cy="61648"/>
                <a:chOff x="5448791" y="4330809"/>
                <a:chExt cx="103996" cy="61648"/>
              </a:xfrm>
            </p:grpSpPr>
            <p:sp>
              <p:nvSpPr>
                <p:cNvPr id="2089" name="Google Shape;2089;p64"/>
                <p:cNvSpPr/>
                <p:nvPr/>
              </p:nvSpPr>
              <p:spPr>
                <a:xfrm>
                  <a:off x="5488745" y="4330809"/>
                  <a:ext cx="64042" cy="12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42" h="12363" extrusionOk="0">
                      <a:moveTo>
                        <a:pt x="0" y="12363"/>
                      </a:moveTo>
                      <a:cubicBezTo>
                        <a:pt x="16811" y="1096"/>
                        <a:pt x="38425" y="-4937"/>
                        <a:pt x="64042" y="5094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0" name="Google Shape;2090;p64"/>
                <p:cNvSpPr/>
                <p:nvPr/>
              </p:nvSpPr>
              <p:spPr>
                <a:xfrm>
                  <a:off x="5448791" y="4360328"/>
                  <a:ext cx="2052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2" h="32129" extrusionOk="0">
                      <a:moveTo>
                        <a:pt x="0" y="32130"/>
                      </a:moveTo>
                      <a:cubicBezTo>
                        <a:pt x="0" y="30167"/>
                        <a:pt x="7205" y="14902"/>
                        <a:pt x="20523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91" name="Google Shape;2091;p64"/>
              <p:cNvGrpSpPr/>
              <p:nvPr/>
            </p:nvGrpSpPr>
            <p:grpSpPr>
              <a:xfrm>
                <a:off x="5905456" y="4345566"/>
                <a:ext cx="103995" cy="61720"/>
                <a:chOff x="5905456" y="4345566"/>
                <a:chExt cx="103995" cy="61720"/>
              </a:xfrm>
            </p:grpSpPr>
            <p:sp>
              <p:nvSpPr>
                <p:cNvPr id="2092" name="Google Shape;2092;p64"/>
                <p:cNvSpPr/>
                <p:nvPr/>
              </p:nvSpPr>
              <p:spPr>
                <a:xfrm>
                  <a:off x="5945409" y="4345566"/>
                  <a:ext cx="64042" cy="12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42" h="12363" extrusionOk="0">
                      <a:moveTo>
                        <a:pt x="0" y="12363"/>
                      </a:moveTo>
                      <a:cubicBezTo>
                        <a:pt x="16811" y="1096"/>
                        <a:pt x="38426" y="-4937"/>
                        <a:pt x="64042" y="5094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3" name="Google Shape;2093;p64"/>
                <p:cNvSpPr/>
                <p:nvPr/>
              </p:nvSpPr>
              <p:spPr>
                <a:xfrm>
                  <a:off x="5905456" y="4375157"/>
                  <a:ext cx="2052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2" h="32129" extrusionOk="0">
                      <a:moveTo>
                        <a:pt x="0" y="32130"/>
                      </a:moveTo>
                      <a:cubicBezTo>
                        <a:pt x="0" y="30167"/>
                        <a:pt x="7205" y="14902"/>
                        <a:pt x="20523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94" name="Google Shape;2094;p64"/>
              <p:cNvGrpSpPr/>
              <p:nvPr/>
            </p:nvGrpSpPr>
            <p:grpSpPr>
              <a:xfrm>
                <a:off x="6345091" y="4345566"/>
                <a:ext cx="104069" cy="61720"/>
                <a:chOff x="6345091" y="4345566"/>
                <a:chExt cx="104069" cy="61720"/>
              </a:xfrm>
            </p:grpSpPr>
            <p:sp>
              <p:nvSpPr>
                <p:cNvPr id="2095" name="Google Shape;2095;p64"/>
                <p:cNvSpPr/>
                <p:nvPr/>
              </p:nvSpPr>
              <p:spPr>
                <a:xfrm>
                  <a:off x="6385118" y="4345566"/>
                  <a:ext cx="64042" cy="12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42" h="12363" extrusionOk="0">
                      <a:moveTo>
                        <a:pt x="0" y="12363"/>
                      </a:moveTo>
                      <a:cubicBezTo>
                        <a:pt x="16812" y="1096"/>
                        <a:pt x="38426" y="-4937"/>
                        <a:pt x="64043" y="5094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6" name="Google Shape;2096;p64"/>
                <p:cNvSpPr/>
                <p:nvPr/>
              </p:nvSpPr>
              <p:spPr>
                <a:xfrm>
                  <a:off x="6345091" y="4375157"/>
                  <a:ext cx="2052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2" h="32129" extrusionOk="0">
                      <a:moveTo>
                        <a:pt x="0" y="32130"/>
                      </a:moveTo>
                      <a:cubicBezTo>
                        <a:pt x="0" y="30167"/>
                        <a:pt x="7205" y="14902"/>
                        <a:pt x="20523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97" name="Google Shape;2097;p64"/>
              <p:cNvSpPr/>
              <p:nvPr/>
            </p:nvSpPr>
            <p:spPr>
              <a:xfrm>
                <a:off x="5251061" y="3669613"/>
                <a:ext cx="335275" cy="7269"/>
              </a:xfrm>
              <a:custGeom>
                <a:avLst/>
                <a:gdLst/>
                <a:ahLst/>
                <a:cxnLst/>
                <a:rect l="l" t="t" r="r" b="b"/>
                <a:pathLst>
                  <a:path w="335275" h="7269" extrusionOk="0">
                    <a:moveTo>
                      <a:pt x="0" y="0"/>
                    </a:moveTo>
                    <a:cubicBezTo>
                      <a:pt x="5749" y="0"/>
                      <a:pt x="335276" y="0"/>
                      <a:pt x="335276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8" name="Google Shape;2098;p64"/>
              <p:cNvSpPr/>
              <p:nvPr/>
            </p:nvSpPr>
            <p:spPr>
              <a:xfrm>
                <a:off x="5251061" y="3730820"/>
                <a:ext cx="160687" cy="7269"/>
              </a:xfrm>
              <a:custGeom>
                <a:avLst/>
                <a:gdLst/>
                <a:ahLst/>
                <a:cxnLst/>
                <a:rect l="l" t="t" r="r" b="b"/>
                <a:pathLst>
                  <a:path w="160687" h="7269" extrusionOk="0">
                    <a:moveTo>
                      <a:pt x="0" y="0"/>
                    </a:moveTo>
                    <a:cubicBezTo>
                      <a:pt x="5749" y="0"/>
                      <a:pt x="160688" y="0"/>
                      <a:pt x="160688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9" name="Google Shape;2099;p64"/>
            <p:cNvGrpSpPr/>
            <p:nvPr/>
          </p:nvGrpSpPr>
          <p:grpSpPr>
            <a:xfrm>
              <a:off x="1220349" y="3759560"/>
              <a:ext cx="462284" cy="394435"/>
              <a:chOff x="8028402" y="3289654"/>
              <a:chExt cx="577134" cy="492428"/>
            </a:xfrm>
          </p:grpSpPr>
          <p:sp>
            <p:nvSpPr>
              <p:cNvPr id="2100" name="Google Shape;2100;p64"/>
              <p:cNvSpPr/>
              <p:nvPr/>
            </p:nvSpPr>
            <p:spPr>
              <a:xfrm>
                <a:off x="8028402" y="3289654"/>
                <a:ext cx="577134" cy="492428"/>
              </a:xfrm>
              <a:custGeom>
                <a:avLst/>
                <a:gdLst/>
                <a:ahLst/>
                <a:cxnLst/>
                <a:rect l="l" t="t" r="r" b="b"/>
                <a:pathLst>
                  <a:path w="894781" h="763455" extrusionOk="0">
                    <a:moveTo>
                      <a:pt x="894781" y="0"/>
                    </a:moveTo>
                    <a:lnTo>
                      <a:pt x="0" y="0"/>
                    </a:lnTo>
                    <a:lnTo>
                      <a:pt x="0" y="625619"/>
                    </a:lnTo>
                    <a:lnTo>
                      <a:pt x="560331" y="625619"/>
                    </a:lnTo>
                    <a:lnTo>
                      <a:pt x="608828" y="673917"/>
                    </a:lnTo>
                    <a:lnTo>
                      <a:pt x="698532" y="763456"/>
                    </a:lnTo>
                    <a:lnTo>
                      <a:pt x="743442" y="644996"/>
                    </a:lnTo>
                    <a:lnTo>
                      <a:pt x="750850" y="625619"/>
                    </a:lnTo>
                    <a:lnTo>
                      <a:pt x="894781" y="625619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01" name="Google Shape;2101;p64"/>
              <p:cNvGrpSpPr/>
              <p:nvPr/>
            </p:nvGrpSpPr>
            <p:grpSpPr>
              <a:xfrm>
                <a:off x="8127029" y="3458057"/>
                <a:ext cx="366713" cy="66781"/>
                <a:chOff x="3279840" y="3107745"/>
                <a:chExt cx="568548" cy="103537"/>
              </a:xfrm>
            </p:grpSpPr>
            <p:sp>
              <p:nvSpPr>
                <p:cNvPr id="2102" name="Google Shape;2102;p64"/>
                <p:cNvSpPr/>
                <p:nvPr/>
              </p:nvSpPr>
              <p:spPr>
                <a:xfrm>
                  <a:off x="3279840" y="3107745"/>
                  <a:ext cx="103593" cy="103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93" h="103537" extrusionOk="0">
                      <a:moveTo>
                        <a:pt x="103593" y="51769"/>
                      </a:moveTo>
                      <a:cubicBezTo>
                        <a:pt x="103593" y="80360"/>
                        <a:pt x="80403" y="103537"/>
                        <a:pt x="51797" y="103537"/>
                      </a:cubicBezTo>
                      <a:cubicBezTo>
                        <a:pt x="23190" y="103537"/>
                        <a:pt x="0" y="80360"/>
                        <a:pt x="0" y="51769"/>
                      </a:cubicBezTo>
                      <a:cubicBezTo>
                        <a:pt x="0" y="23178"/>
                        <a:pt x="23190" y="0"/>
                        <a:pt x="51797" y="0"/>
                      </a:cubicBezTo>
                      <a:cubicBezTo>
                        <a:pt x="80403" y="0"/>
                        <a:pt x="103593" y="23178"/>
                        <a:pt x="103593" y="5176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3" name="Google Shape;2103;p64"/>
                <p:cNvSpPr/>
                <p:nvPr/>
              </p:nvSpPr>
              <p:spPr>
                <a:xfrm>
                  <a:off x="3512317" y="3107745"/>
                  <a:ext cx="103593" cy="103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93" h="103537" extrusionOk="0">
                      <a:moveTo>
                        <a:pt x="103593" y="51769"/>
                      </a:moveTo>
                      <a:cubicBezTo>
                        <a:pt x="103593" y="80360"/>
                        <a:pt x="80403" y="103537"/>
                        <a:pt x="51797" y="103537"/>
                      </a:cubicBezTo>
                      <a:cubicBezTo>
                        <a:pt x="23190" y="103537"/>
                        <a:pt x="0" y="80360"/>
                        <a:pt x="0" y="51769"/>
                      </a:cubicBezTo>
                      <a:cubicBezTo>
                        <a:pt x="0" y="23178"/>
                        <a:pt x="23190" y="0"/>
                        <a:pt x="51797" y="0"/>
                      </a:cubicBezTo>
                      <a:cubicBezTo>
                        <a:pt x="80403" y="0"/>
                        <a:pt x="103593" y="23178"/>
                        <a:pt x="103593" y="5176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4" name="Google Shape;2104;p64"/>
                <p:cNvSpPr/>
                <p:nvPr/>
              </p:nvSpPr>
              <p:spPr>
                <a:xfrm>
                  <a:off x="3744795" y="3107745"/>
                  <a:ext cx="103593" cy="103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93" h="103537" extrusionOk="0">
                      <a:moveTo>
                        <a:pt x="103593" y="51769"/>
                      </a:moveTo>
                      <a:cubicBezTo>
                        <a:pt x="103593" y="80360"/>
                        <a:pt x="80403" y="103537"/>
                        <a:pt x="51797" y="103537"/>
                      </a:cubicBezTo>
                      <a:cubicBezTo>
                        <a:pt x="23190" y="103537"/>
                        <a:pt x="0" y="80360"/>
                        <a:pt x="0" y="51769"/>
                      </a:cubicBezTo>
                      <a:cubicBezTo>
                        <a:pt x="0" y="23178"/>
                        <a:pt x="23190" y="0"/>
                        <a:pt x="51797" y="0"/>
                      </a:cubicBezTo>
                      <a:cubicBezTo>
                        <a:pt x="80403" y="0"/>
                        <a:pt x="103593" y="23178"/>
                        <a:pt x="103593" y="5176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105" name="Google Shape;2105;p64"/>
            <p:cNvGrpSpPr/>
            <p:nvPr/>
          </p:nvGrpSpPr>
          <p:grpSpPr>
            <a:xfrm>
              <a:off x="256202" y="4666995"/>
              <a:ext cx="216012" cy="230977"/>
              <a:chOff x="1169250" y="4620643"/>
              <a:chExt cx="335161" cy="358382"/>
            </a:xfrm>
          </p:grpSpPr>
          <p:sp>
            <p:nvSpPr>
              <p:cNvPr id="2106" name="Google Shape;2106;p64"/>
              <p:cNvSpPr/>
              <p:nvPr/>
            </p:nvSpPr>
            <p:spPr>
              <a:xfrm rot="-992671">
                <a:off x="1247467" y="4645408"/>
                <a:ext cx="218159" cy="304128"/>
              </a:xfrm>
              <a:custGeom>
                <a:avLst/>
                <a:gdLst/>
                <a:ahLst/>
                <a:cxnLst/>
                <a:rect l="l" t="t" r="r" b="b"/>
                <a:pathLst>
                  <a:path w="246032" h="342984" extrusionOk="0">
                    <a:moveTo>
                      <a:pt x="0" y="140712"/>
                    </a:moveTo>
                    <a:lnTo>
                      <a:pt x="29168" y="140712"/>
                    </a:lnTo>
                    <a:lnTo>
                      <a:pt x="92829" y="52098"/>
                    </a:lnTo>
                    <a:lnTo>
                      <a:pt x="92829" y="14443"/>
                    </a:lnTo>
                    <a:cubicBezTo>
                      <a:pt x="92829" y="2064"/>
                      <a:pt x="107818" y="-4761"/>
                      <a:pt x="116731" y="3857"/>
                    </a:cubicBezTo>
                    <a:cubicBezTo>
                      <a:pt x="126511" y="13286"/>
                      <a:pt x="135077" y="31679"/>
                      <a:pt x="132588" y="67310"/>
                    </a:cubicBezTo>
                    <a:cubicBezTo>
                      <a:pt x="127264" y="143488"/>
                      <a:pt x="132993" y="124111"/>
                      <a:pt x="132993" y="124111"/>
                    </a:cubicBezTo>
                    <a:cubicBezTo>
                      <a:pt x="132993" y="124111"/>
                      <a:pt x="228716" y="124458"/>
                      <a:pt x="236644" y="132787"/>
                    </a:cubicBezTo>
                    <a:cubicBezTo>
                      <a:pt x="242432" y="138803"/>
                      <a:pt x="245036" y="233837"/>
                      <a:pt x="246020" y="285374"/>
                    </a:cubicBezTo>
                    <a:cubicBezTo>
                      <a:pt x="246541" y="311287"/>
                      <a:pt x="230626" y="335465"/>
                      <a:pt x="206492" y="341597"/>
                    </a:cubicBezTo>
                    <a:cubicBezTo>
                      <a:pt x="203078" y="342464"/>
                      <a:pt x="199606" y="342985"/>
                      <a:pt x="196191" y="342985"/>
                    </a:cubicBezTo>
                    <a:cubicBezTo>
                      <a:pt x="172347" y="342985"/>
                      <a:pt x="50350" y="323608"/>
                      <a:pt x="50350" y="323608"/>
                    </a:cubicBezTo>
                    <a:lnTo>
                      <a:pt x="0" y="323608"/>
                    </a:lnTo>
                    <a:lnTo>
                      <a:pt x="0" y="140712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64"/>
              <p:cNvSpPr/>
              <p:nvPr/>
            </p:nvSpPr>
            <p:spPr>
              <a:xfrm rot="-992671">
                <a:off x="1193169" y="4797370"/>
                <a:ext cx="60194" cy="176742"/>
              </a:xfrm>
              <a:custGeom>
                <a:avLst/>
                <a:gdLst/>
                <a:ahLst/>
                <a:cxnLst/>
                <a:rect l="l" t="t" r="r" b="b"/>
                <a:pathLst>
                  <a:path w="67885" h="199323" extrusionOk="0">
                    <a:moveTo>
                      <a:pt x="0" y="0"/>
                    </a:moveTo>
                    <a:lnTo>
                      <a:pt x="17941" y="199323"/>
                    </a:lnTo>
                    <a:lnTo>
                      <a:pt x="67886" y="199323"/>
                    </a:lnTo>
                    <a:lnTo>
                      <a:pt x="67886" y="399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8" name="Google Shape;2108;p64"/>
            <p:cNvGrpSpPr/>
            <p:nvPr/>
          </p:nvGrpSpPr>
          <p:grpSpPr>
            <a:xfrm>
              <a:off x="975074" y="3528268"/>
              <a:ext cx="216012" cy="230977"/>
              <a:chOff x="1169250" y="4620643"/>
              <a:chExt cx="335161" cy="358382"/>
            </a:xfrm>
          </p:grpSpPr>
          <p:sp>
            <p:nvSpPr>
              <p:cNvPr id="2109" name="Google Shape;2109;p64"/>
              <p:cNvSpPr/>
              <p:nvPr/>
            </p:nvSpPr>
            <p:spPr>
              <a:xfrm rot="-992671">
                <a:off x="1247467" y="4645408"/>
                <a:ext cx="218159" cy="304128"/>
              </a:xfrm>
              <a:custGeom>
                <a:avLst/>
                <a:gdLst/>
                <a:ahLst/>
                <a:cxnLst/>
                <a:rect l="l" t="t" r="r" b="b"/>
                <a:pathLst>
                  <a:path w="246032" h="342984" extrusionOk="0">
                    <a:moveTo>
                      <a:pt x="0" y="140712"/>
                    </a:moveTo>
                    <a:lnTo>
                      <a:pt x="29168" y="140712"/>
                    </a:lnTo>
                    <a:lnTo>
                      <a:pt x="92829" y="52098"/>
                    </a:lnTo>
                    <a:lnTo>
                      <a:pt x="92829" y="14443"/>
                    </a:lnTo>
                    <a:cubicBezTo>
                      <a:pt x="92829" y="2064"/>
                      <a:pt x="107818" y="-4761"/>
                      <a:pt x="116731" y="3857"/>
                    </a:cubicBezTo>
                    <a:cubicBezTo>
                      <a:pt x="126511" y="13286"/>
                      <a:pt x="135077" y="31679"/>
                      <a:pt x="132588" y="67310"/>
                    </a:cubicBezTo>
                    <a:cubicBezTo>
                      <a:pt x="127264" y="143488"/>
                      <a:pt x="132993" y="124111"/>
                      <a:pt x="132993" y="124111"/>
                    </a:cubicBezTo>
                    <a:cubicBezTo>
                      <a:pt x="132993" y="124111"/>
                      <a:pt x="228716" y="124458"/>
                      <a:pt x="236644" y="132787"/>
                    </a:cubicBezTo>
                    <a:cubicBezTo>
                      <a:pt x="242432" y="138803"/>
                      <a:pt x="245036" y="233837"/>
                      <a:pt x="246020" y="285374"/>
                    </a:cubicBezTo>
                    <a:cubicBezTo>
                      <a:pt x="246541" y="311287"/>
                      <a:pt x="230626" y="335465"/>
                      <a:pt x="206492" y="341597"/>
                    </a:cubicBezTo>
                    <a:cubicBezTo>
                      <a:pt x="203078" y="342464"/>
                      <a:pt x="199606" y="342985"/>
                      <a:pt x="196191" y="342985"/>
                    </a:cubicBezTo>
                    <a:cubicBezTo>
                      <a:pt x="172347" y="342985"/>
                      <a:pt x="50350" y="323608"/>
                      <a:pt x="50350" y="323608"/>
                    </a:cubicBezTo>
                    <a:lnTo>
                      <a:pt x="0" y="323608"/>
                    </a:lnTo>
                    <a:lnTo>
                      <a:pt x="0" y="140712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64"/>
              <p:cNvSpPr/>
              <p:nvPr/>
            </p:nvSpPr>
            <p:spPr>
              <a:xfrm rot="-992671">
                <a:off x="1193169" y="4797370"/>
                <a:ext cx="60194" cy="176742"/>
              </a:xfrm>
              <a:custGeom>
                <a:avLst/>
                <a:gdLst/>
                <a:ahLst/>
                <a:cxnLst/>
                <a:rect l="l" t="t" r="r" b="b"/>
                <a:pathLst>
                  <a:path w="67885" h="199323" extrusionOk="0">
                    <a:moveTo>
                      <a:pt x="0" y="0"/>
                    </a:moveTo>
                    <a:lnTo>
                      <a:pt x="17941" y="199323"/>
                    </a:lnTo>
                    <a:lnTo>
                      <a:pt x="67886" y="199323"/>
                    </a:lnTo>
                    <a:lnTo>
                      <a:pt x="67886" y="399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11" name="Google Shape;2111;p64"/>
          <p:cNvGrpSpPr/>
          <p:nvPr/>
        </p:nvGrpSpPr>
        <p:grpSpPr>
          <a:xfrm flipH="1">
            <a:off x="7765052" y="3541142"/>
            <a:ext cx="1152355" cy="1517968"/>
            <a:chOff x="176802" y="3439542"/>
            <a:chExt cx="1152355" cy="1517968"/>
          </a:xfrm>
        </p:grpSpPr>
        <p:grpSp>
          <p:nvGrpSpPr>
            <p:cNvPr id="2112" name="Google Shape;2112;p64"/>
            <p:cNvGrpSpPr/>
            <p:nvPr/>
          </p:nvGrpSpPr>
          <p:grpSpPr>
            <a:xfrm>
              <a:off x="176802" y="3439542"/>
              <a:ext cx="678118" cy="1038569"/>
              <a:chOff x="6917978" y="1848472"/>
              <a:chExt cx="967911" cy="1482399"/>
            </a:xfrm>
          </p:grpSpPr>
          <p:grpSp>
            <p:nvGrpSpPr>
              <p:cNvPr id="2113" name="Google Shape;2113;p64"/>
              <p:cNvGrpSpPr/>
              <p:nvPr/>
            </p:nvGrpSpPr>
            <p:grpSpPr>
              <a:xfrm>
                <a:off x="6917978" y="1848472"/>
                <a:ext cx="967911" cy="1482399"/>
                <a:chOff x="6917978" y="1848472"/>
                <a:chExt cx="967911" cy="1482399"/>
              </a:xfrm>
            </p:grpSpPr>
            <p:sp>
              <p:nvSpPr>
                <p:cNvPr id="2114" name="Google Shape;2114;p64"/>
                <p:cNvSpPr/>
                <p:nvPr/>
              </p:nvSpPr>
              <p:spPr>
                <a:xfrm>
                  <a:off x="7243211" y="1848472"/>
                  <a:ext cx="317591" cy="307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91" h="307703" extrusionOk="0">
                      <a:moveTo>
                        <a:pt x="317519" y="307703"/>
                      </a:moveTo>
                      <a:lnTo>
                        <a:pt x="0" y="307703"/>
                      </a:lnTo>
                      <a:lnTo>
                        <a:pt x="0" y="83959"/>
                      </a:lnTo>
                      <a:cubicBezTo>
                        <a:pt x="0" y="37582"/>
                        <a:pt x="37625" y="0"/>
                        <a:pt x="84055" y="0"/>
                      </a:cubicBezTo>
                      <a:lnTo>
                        <a:pt x="233536" y="0"/>
                      </a:lnTo>
                      <a:cubicBezTo>
                        <a:pt x="279966" y="0"/>
                        <a:pt x="317591" y="37582"/>
                        <a:pt x="317591" y="83959"/>
                      </a:cubicBezTo>
                      <a:lnTo>
                        <a:pt x="317591" y="3077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5" name="Google Shape;2115;p64"/>
                <p:cNvSpPr/>
                <p:nvPr/>
              </p:nvSpPr>
              <p:spPr>
                <a:xfrm>
                  <a:off x="6917978" y="2157193"/>
                  <a:ext cx="967911" cy="1173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911" h="1173677" extrusionOk="0">
                      <a:moveTo>
                        <a:pt x="967911" y="1173677"/>
                      </a:moveTo>
                      <a:lnTo>
                        <a:pt x="0" y="1173677"/>
                      </a:lnTo>
                      <a:lnTo>
                        <a:pt x="69355" y="0"/>
                      </a:lnTo>
                      <a:lnTo>
                        <a:pt x="88218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6" name="Google Shape;2116;p64"/>
                <p:cNvSpPr/>
                <p:nvPr/>
              </p:nvSpPr>
              <p:spPr>
                <a:xfrm>
                  <a:off x="7222252" y="2161991"/>
                  <a:ext cx="256387" cy="179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387" h="179330" extrusionOk="0">
                      <a:moveTo>
                        <a:pt x="0" y="179330"/>
                      </a:moveTo>
                      <a:lnTo>
                        <a:pt x="256387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7" name="Google Shape;2117;p64"/>
                <p:cNvSpPr/>
                <p:nvPr/>
              </p:nvSpPr>
              <p:spPr>
                <a:xfrm>
                  <a:off x="7073499" y="2392932"/>
                  <a:ext cx="75031" cy="52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31" h="52483" extrusionOk="0">
                      <a:moveTo>
                        <a:pt x="0" y="52483"/>
                      </a:moveTo>
                      <a:lnTo>
                        <a:pt x="75031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8" name="Google Shape;2118;p64"/>
                <p:cNvSpPr/>
                <p:nvPr/>
              </p:nvSpPr>
              <p:spPr>
                <a:xfrm>
                  <a:off x="6965865" y="2445415"/>
                  <a:ext cx="107634" cy="7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34" h="75308" extrusionOk="0">
                      <a:moveTo>
                        <a:pt x="0" y="75308"/>
                      </a:moveTo>
                      <a:lnTo>
                        <a:pt x="107635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9" name="Google Shape;2119;p64"/>
                <p:cNvSpPr/>
                <p:nvPr/>
              </p:nvSpPr>
              <p:spPr>
                <a:xfrm>
                  <a:off x="6946943" y="2209967"/>
                  <a:ext cx="852416" cy="63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416" h="631107" extrusionOk="0">
                      <a:moveTo>
                        <a:pt x="0" y="631108"/>
                      </a:moveTo>
                      <a:lnTo>
                        <a:pt x="852417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0" name="Google Shape;2120;p64"/>
                <p:cNvSpPr/>
                <p:nvPr/>
              </p:nvSpPr>
              <p:spPr>
                <a:xfrm>
                  <a:off x="6932242" y="2465987"/>
                  <a:ext cx="890478" cy="622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478" h="622893" extrusionOk="0">
                      <a:moveTo>
                        <a:pt x="0" y="622894"/>
                      </a:moveTo>
                      <a:lnTo>
                        <a:pt x="890478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64"/>
                <p:cNvSpPr/>
                <p:nvPr/>
              </p:nvSpPr>
              <p:spPr>
                <a:xfrm>
                  <a:off x="6917978" y="2720771"/>
                  <a:ext cx="923299" cy="61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299" h="610100" extrusionOk="0">
                      <a:moveTo>
                        <a:pt x="0" y="610100"/>
                      </a:moveTo>
                      <a:lnTo>
                        <a:pt x="923300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64"/>
                <p:cNvSpPr/>
                <p:nvPr/>
              </p:nvSpPr>
              <p:spPr>
                <a:xfrm>
                  <a:off x="7617494" y="2979262"/>
                  <a:ext cx="242705" cy="164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05" h="164937" extrusionOk="0">
                      <a:moveTo>
                        <a:pt x="0" y="164937"/>
                      </a:moveTo>
                      <a:lnTo>
                        <a:pt x="242705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3" name="Google Shape;2123;p64"/>
                <p:cNvSpPr/>
                <p:nvPr/>
              </p:nvSpPr>
              <p:spPr>
                <a:xfrm>
                  <a:off x="7342768" y="3203006"/>
                  <a:ext cx="188196" cy="127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96" h="127864" extrusionOk="0">
                      <a:moveTo>
                        <a:pt x="0" y="127864"/>
                      </a:moveTo>
                      <a:lnTo>
                        <a:pt x="188197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4" name="Google Shape;2124;p64"/>
                <p:cNvSpPr/>
                <p:nvPr/>
              </p:nvSpPr>
              <p:spPr>
                <a:xfrm>
                  <a:off x="7754385" y="3243350"/>
                  <a:ext cx="125100" cy="87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00" h="87520" extrusionOk="0">
                      <a:moveTo>
                        <a:pt x="0" y="87521"/>
                      </a:moveTo>
                      <a:lnTo>
                        <a:pt x="125101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5" name="Google Shape;2125;p64"/>
                <p:cNvSpPr/>
                <p:nvPr/>
              </p:nvSpPr>
              <p:spPr>
                <a:xfrm>
                  <a:off x="6977145" y="2157193"/>
                  <a:ext cx="125100" cy="87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00" h="87520" extrusionOk="0">
                      <a:moveTo>
                        <a:pt x="0" y="87521"/>
                      </a:moveTo>
                      <a:lnTo>
                        <a:pt x="125101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26" name="Google Shape;2126;p64"/>
              <p:cNvSpPr/>
              <p:nvPr/>
            </p:nvSpPr>
            <p:spPr>
              <a:xfrm>
                <a:off x="7178951" y="2498044"/>
                <a:ext cx="445894" cy="445381"/>
              </a:xfrm>
              <a:custGeom>
                <a:avLst/>
                <a:gdLst/>
                <a:ahLst/>
                <a:cxnLst/>
                <a:rect l="l" t="t" r="r" b="b"/>
                <a:pathLst>
                  <a:path w="445894" h="445381" extrusionOk="0">
                    <a:moveTo>
                      <a:pt x="0" y="0"/>
                    </a:moveTo>
                    <a:lnTo>
                      <a:pt x="445894" y="0"/>
                    </a:lnTo>
                    <a:lnTo>
                      <a:pt x="445894" y="445381"/>
                    </a:lnTo>
                    <a:lnTo>
                      <a:pt x="0" y="44538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7" name="Google Shape;2127;p64"/>
            <p:cNvGrpSpPr/>
            <p:nvPr/>
          </p:nvGrpSpPr>
          <p:grpSpPr>
            <a:xfrm rot="-667382">
              <a:off x="409512" y="4205827"/>
              <a:ext cx="874273" cy="555524"/>
              <a:chOff x="4583056" y="4818067"/>
              <a:chExt cx="1359078" cy="863575"/>
            </a:xfrm>
          </p:grpSpPr>
          <p:sp>
            <p:nvSpPr>
              <p:cNvPr id="2128" name="Google Shape;2128;p64"/>
              <p:cNvSpPr/>
              <p:nvPr/>
            </p:nvSpPr>
            <p:spPr>
              <a:xfrm>
                <a:off x="4583056" y="4818067"/>
                <a:ext cx="1359078" cy="863575"/>
              </a:xfrm>
              <a:custGeom>
                <a:avLst/>
                <a:gdLst/>
                <a:ahLst/>
                <a:cxnLst/>
                <a:rect l="l" t="t" r="r" b="b"/>
                <a:pathLst>
                  <a:path w="1359078" h="863575" extrusionOk="0">
                    <a:moveTo>
                      <a:pt x="1249552" y="863575"/>
                    </a:moveTo>
                    <a:lnTo>
                      <a:pt x="109527" y="863575"/>
                    </a:lnTo>
                    <a:cubicBezTo>
                      <a:pt x="49050" y="863575"/>
                      <a:pt x="0" y="814581"/>
                      <a:pt x="0" y="754175"/>
                    </a:cubicBezTo>
                    <a:lnTo>
                      <a:pt x="0" y="109401"/>
                    </a:lnTo>
                    <a:cubicBezTo>
                      <a:pt x="0" y="48994"/>
                      <a:pt x="49050" y="0"/>
                      <a:pt x="109527" y="0"/>
                    </a:cubicBezTo>
                    <a:lnTo>
                      <a:pt x="1249552" y="0"/>
                    </a:lnTo>
                    <a:cubicBezTo>
                      <a:pt x="1310028" y="0"/>
                      <a:pt x="1359078" y="48994"/>
                      <a:pt x="1359078" y="109401"/>
                    </a:cubicBezTo>
                    <a:lnTo>
                      <a:pt x="1359078" y="754175"/>
                    </a:lnTo>
                    <a:cubicBezTo>
                      <a:pt x="1359078" y="814581"/>
                      <a:pt x="1310028" y="863575"/>
                      <a:pt x="1249552" y="8635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9" name="Google Shape;2129;p64"/>
              <p:cNvSpPr/>
              <p:nvPr/>
            </p:nvSpPr>
            <p:spPr>
              <a:xfrm>
                <a:off x="4728243" y="4963232"/>
                <a:ext cx="276036" cy="78143"/>
              </a:xfrm>
              <a:custGeom>
                <a:avLst/>
                <a:gdLst/>
                <a:ahLst/>
                <a:cxnLst/>
                <a:rect l="l" t="t" r="r" b="b"/>
                <a:pathLst>
                  <a:path w="276036" h="78143" extrusionOk="0">
                    <a:moveTo>
                      <a:pt x="0" y="0"/>
                    </a:moveTo>
                    <a:lnTo>
                      <a:pt x="276037" y="0"/>
                    </a:lnTo>
                    <a:lnTo>
                      <a:pt x="276037" y="78144"/>
                    </a:lnTo>
                    <a:lnTo>
                      <a:pt x="0" y="7814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30" name="Google Shape;2130;p64"/>
              <p:cNvGrpSpPr/>
              <p:nvPr/>
            </p:nvGrpSpPr>
            <p:grpSpPr>
              <a:xfrm>
                <a:off x="4706993" y="5264756"/>
                <a:ext cx="1111278" cy="48412"/>
                <a:chOff x="4706993" y="5264756"/>
                <a:chExt cx="1111278" cy="48412"/>
              </a:xfrm>
            </p:grpSpPr>
            <p:sp>
              <p:nvSpPr>
                <p:cNvPr id="2131" name="Google Shape;2131;p64"/>
                <p:cNvSpPr/>
                <p:nvPr/>
              </p:nvSpPr>
              <p:spPr>
                <a:xfrm>
                  <a:off x="4706993" y="5264756"/>
                  <a:ext cx="276036" cy="48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036" h="48412" extrusionOk="0">
                      <a:moveTo>
                        <a:pt x="0" y="0"/>
                      </a:moveTo>
                      <a:lnTo>
                        <a:pt x="276037" y="0"/>
                      </a:lnTo>
                      <a:lnTo>
                        <a:pt x="276037" y="48412"/>
                      </a:lnTo>
                      <a:lnTo>
                        <a:pt x="0" y="4841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64"/>
                <p:cNvSpPr/>
                <p:nvPr/>
              </p:nvSpPr>
              <p:spPr>
                <a:xfrm>
                  <a:off x="5124577" y="5264756"/>
                  <a:ext cx="276036" cy="48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036" h="48412" extrusionOk="0">
                      <a:moveTo>
                        <a:pt x="0" y="0"/>
                      </a:moveTo>
                      <a:lnTo>
                        <a:pt x="276037" y="0"/>
                      </a:lnTo>
                      <a:lnTo>
                        <a:pt x="276037" y="48412"/>
                      </a:lnTo>
                      <a:lnTo>
                        <a:pt x="0" y="4841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64"/>
                <p:cNvSpPr/>
                <p:nvPr/>
              </p:nvSpPr>
              <p:spPr>
                <a:xfrm>
                  <a:off x="5542235" y="5264756"/>
                  <a:ext cx="276036" cy="48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036" h="48412" extrusionOk="0">
                      <a:moveTo>
                        <a:pt x="0" y="0"/>
                      </a:moveTo>
                      <a:lnTo>
                        <a:pt x="276037" y="0"/>
                      </a:lnTo>
                      <a:lnTo>
                        <a:pt x="276037" y="48412"/>
                      </a:lnTo>
                      <a:lnTo>
                        <a:pt x="0" y="4841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34" name="Google Shape;2134;p64"/>
              <p:cNvSpPr/>
              <p:nvPr/>
            </p:nvSpPr>
            <p:spPr>
              <a:xfrm>
                <a:off x="4706993" y="5420316"/>
                <a:ext cx="172841" cy="48412"/>
              </a:xfrm>
              <a:custGeom>
                <a:avLst/>
                <a:gdLst/>
                <a:ahLst/>
                <a:cxnLst/>
                <a:rect l="l" t="t" r="r" b="b"/>
                <a:pathLst>
                  <a:path w="172841" h="48412" extrusionOk="0">
                    <a:moveTo>
                      <a:pt x="0" y="0"/>
                    </a:moveTo>
                    <a:lnTo>
                      <a:pt x="172841" y="0"/>
                    </a:lnTo>
                    <a:lnTo>
                      <a:pt x="172841" y="48412"/>
                    </a:lnTo>
                    <a:lnTo>
                      <a:pt x="0" y="4841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35" name="Google Shape;2135;p64"/>
              <p:cNvGrpSpPr/>
              <p:nvPr/>
            </p:nvGrpSpPr>
            <p:grpSpPr>
              <a:xfrm>
                <a:off x="5489109" y="4913584"/>
                <a:ext cx="276108" cy="152579"/>
                <a:chOff x="5489109" y="4913584"/>
                <a:chExt cx="276108" cy="152579"/>
              </a:xfrm>
            </p:grpSpPr>
            <p:sp>
              <p:nvSpPr>
                <p:cNvPr id="2136" name="Google Shape;2136;p64"/>
                <p:cNvSpPr/>
                <p:nvPr/>
              </p:nvSpPr>
              <p:spPr>
                <a:xfrm>
                  <a:off x="5489109" y="4913584"/>
                  <a:ext cx="276036" cy="152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036" h="152579" extrusionOk="0">
                      <a:moveTo>
                        <a:pt x="0" y="0"/>
                      </a:moveTo>
                      <a:lnTo>
                        <a:pt x="276037" y="0"/>
                      </a:lnTo>
                      <a:lnTo>
                        <a:pt x="276037" y="152580"/>
                      </a:lnTo>
                      <a:lnTo>
                        <a:pt x="0" y="15258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37" name="Google Shape;2137;p64"/>
                <p:cNvGrpSpPr/>
                <p:nvPr/>
              </p:nvGrpSpPr>
              <p:grpSpPr>
                <a:xfrm>
                  <a:off x="5489109" y="4958289"/>
                  <a:ext cx="99119" cy="70510"/>
                  <a:chOff x="5489109" y="4958289"/>
                  <a:chExt cx="99119" cy="70510"/>
                </a:xfrm>
              </p:grpSpPr>
              <p:sp>
                <p:nvSpPr>
                  <p:cNvPr id="2138" name="Google Shape;2138;p64"/>
                  <p:cNvSpPr/>
                  <p:nvPr/>
                </p:nvSpPr>
                <p:spPr>
                  <a:xfrm>
                    <a:off x="5489109" y="4958289"/>
                    <a:ext cx="99119" cy="7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119" h="7269" extrusionOk="0">
                        <a:moveTo>
                          <a:pt x="0" y="0"/>
                        </a:moveTo>
                        <a:lnTo>
                          <a:pt x="9912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39" name="Google Shape;2139;p64"/>
                  <p:cNvSpPr/>
                  <p:nvPr/>
                </p:nvSpPr>
                <p:spPr>
                  <a:xfrm>
                    <a:off x="5489109" y="5021530"/>
                    <a:ext cx="99119" cy="7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119" h="7269" extrusionOk="0">
                        <a:moveTo>
                          <a:pt x="0" y="0"/>
                        </a:moveTo>
                        <a:lnTo>
                          <a:pt x="9912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40" name="Google Shape;2140;p64"/>
                <p:cNvGrpSpPr/>
                <p:nvPr/>
              </p:nvGrpSpPr>
              <p:grpSpPr>
                <a:xfrm>
                  <a:off x="5666098" y="4958289"/>
                  <a:ext cx="99119" cy="70510"/>
                  <a:chOff x="5666098" y="4958289"/>
                  <a:chExt cx="99119" cy="70510"/>
                </a:xfrm>
              </p:grpSpPr>
              <p:sp>
                <p:nvSpPr>
                  <p:cNvPr id="2141" name="Google Shape;2141;p64"/>
                  <p:cNvSpPr/>
                  <p:nvPr/>
                </p:nvSpPr>
                <p:spPr>
                  <a:xfrm>
                    <a:off x="5666098" y="4958289"/>
                    <a:ext cx="99119" cy="7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119" h="7269" extrusionOk="0">
                        <a:moveTo>
                          <a:pt x="0" y="0"/>
                        </a:moveTo>
                        <a:lnTo>
                          <a:pt x="9912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64"/>
                  <p:cNvSpPr/>
                  <p:nvPr/>
                </p:nvSpPr>
                <p:spPr>
                  <a:xfrm>
                    <a:off x="5666098" y="5021530"/>
                    <a:ext cx="99119" cy="7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119" h="7269" extrusionOk="0">
                        <a:moveTo>
                          <a:pt x="0" y="0"/>
                        </a:moveTo>
                        <a:lnTo>
                          <a:pt x="9912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2143" name="Google Shape;2143;p64"/>
            <p:cNvGrpSpPr/>
            <p:nvPr/>
          </p:nvGrpSpPr>
          <p:grpSpPr>
            <a:xfrm>
              <a:off x="219769" y="4553851"/>
              <a:ext cx="404124" cy="403659"/>
              <a:chOff x="6007487" y="813200"/>
              <a:chExt cx="690928" cy="690133"/>
            </a:xfrm>
          </p:grpSpPr>
          <p:sp>
            <p:nvSpPr>
              <p:cNvPr id="2144" name="Google Shape;2144;p64"/>
              <p:cNvSpPr/>
              <p:nvPr/>
            </p:nvSpPr>
            <p:spPr>
              <a:xfrm>
                <a:off x="6007487" y="813200"/>
                <a:ext cx="690928" cy="690133"/>
              </a:xfrm>
              <a:custGeom>
                <a:avLst/>
                <a:gdLst/>
                <a:ahLst/>
                <a:cxnLst/>
                <a:rect l="l" t="t" r="r" b="b"/>
                <a:pathLst>
                  <a:path w="690928" h="690133" extrusionOk="0">
                    <a:moveTo>
                      <a:pt x="690929" y="345067"/>
                    </a:moveTo>
                    <a:cubicBezTo>
                      <a:pt x="690929" y="535642"/>
                      <a:pt x="536259" y="690133"/>
                      <a:pt x="345465" y="690133"/>
                    </a:cubicBezTo>
                    <a:cubicBezTo>
                      <a:pt x="154670" y="690133"/>
                      <a:pt x="1" y="535642"/>
                      <a:pt x="1" y="345067"/>
                    </a:cubicBezTo>
                    <a:cubicBezTo>
                      <a:pt x="1" y="154492"/>
                      <a:pt x="154670" y="0"/>
                      <a:pt x="345465" y="0"/>
                    </a:cubicBezTo>
                    <a:cubicBezTo>
                      <a:pt x="536259" y="0"/>
                      <a:pt x="690929" y="154492"/>
                      <a:pt x="690929" y="345067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5" name="Google Shape;2145;p64"/>
              <p:cNvSpPr/>
              <p:nvPr/>
            </p:nvSpPr>
            <p:spPr>
              <a:xfrm>
                <a:off x="6129167" y="982425"/>
                <a:ext cx="399390" cy="397695"/>
              </a:xfrm>
              <a:custGeom>
                <a:avLst/>
                <a:gdLst/>
                <a:ahLst/>
                <a:cxnLst/>
                <a:rect l="l" t="t" r="r" b="b"/>
                <a:pathLst>
                  <a:path w="399390" h="397695" extrusionOk="0">
                    <a:moveTo>
                      <a:pt x="399173" y="94281"/>
                    </a:moveTo>
                    <a:lnTo>
                      <a:pt x="399391" y="11267"/>
                    </a:lnTo>
                    <a:lnTo>
                      <a:pt x="391167" y="2980"/>
                    </a:lnTo>
                    <a:lnTo>
                      <a:pt x="308058" y="1963"/>
                    </a:lnTo>
                    <a:cubicBezTo>
                      <a:pt x="298452" y="3780"/>
                      <a:pt x="52180" y="0"/>
                      <a:pt x="52180" y="0"/>
                    </a:cubicBezTo>
                    <a:lnTo>
                      <a:pt x="171531" y="121031"/>
                    </a:lnTo>
                    <a:lnTo>
                      <a:pt x="0" y="289821"/>
                    </a:lnTo>
                    <a:cubicBezTo>
                      <a:pt x="0" y="289821"/>
                      <a:pt x="38717" y="331910"/>
                      <a:pt x="52544" y="344340"/>
                    </a:cubicBezTo>
                    <a:cubicBezTo>
                      <a:pt x="64843" y="358369"/>
                      <a:pt x="106325" y="397695"/>
                      <a:pt x="106325" y="397695"/>
                    </a:cubicBezTo>
                    <a:lnTo>
                      <a:pt x="277856" y="228906"/>
                    </a:lnTo>
                    <a:lnTo>
                      <a:pt x="397208" y="349937"/>
                    </a:lnTo>
                    <a:cubicBezTo>
                      <a:pt x="397208" y="349864"/>
                      <a:pt x="397208" y="103876"/>
                      <a:pt x="399173" y="9428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5FB27F06-A8D2-84D0-016C-5B1DB93ED8A2}"/>
              </a:ext>
            </a:extLst>
          </p:cNvPr>
          <p:cNvSpPr/>
          <p:nvPr/>
        </p:nvSpPr>
        <p:spPr>
          <a:xfrm>
            <a:off x="2347900" y="3541142"/>
            <a:ext cx="4448100" cy="432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5"/>
          <p:cNvSpPr txBox="1">
            <a:spLocks noGrp="1"/>
          </p:cNvSpPr>
          <p:nvPr>
            <p:ph type="title"/>
          </p:nvPr>
        </p:nvSpPr>
        <p:spPr>
          <a:xfrm>
            <a:off x="5010644" y="-23797"/>
            <a:ext cx="4320925" cy="390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C" sz="2000" dirty="0"/>
              <a:t>Tendencia de ventas</a:t>
            </a:r>
            <a:br>
              <a:rPr lang="es-MX" dirty="0"/>
            </a:br>
            <a:endParaRPr dirty="0"/>
          </a:p>
        </p:txBody>
      </p:sp>
      <p:grpSp>
        <p:nvGrpSpPr>
          <p:cNvPr id="639" name="Google Shape;639;p35"/>
          <p:cNvGrpSpPr/>
          <p:nvPr/>
        </p:nvGrpSpPr>
        <p:grpSpPr>
          <a:xfrm>
            <a:off x="8113193" y="4207815"/>
            <a:ext cx="880408" cy="809100"/>
            <a:chOff x="7691163" y="3643848"/>
            <a:chExt cx="1357844" cy="1365251"/>
          </a:xfrm>
        </p:grpSpPr>
        <p:grpSp>
          <p:nvGrpSpPr>
            <p:cNvPr id="640" name="Google Shape;640;p35"/>
            <p:cNvGrpSpPr/>
            <p:nvPr/>
          </p:nvGrpSpPr>
          <p:grpSpPr>
            <a:xfrm>
              <a:off x="8248577" y="3643861"/>
              <a:ext cx="800431" cy="1225981"/>
              <a:chOff x="5763617" y="1958018"/>
              <a:chExt cx="887494" cy="1359331"/>
            </a:xfrm>
          </p:grpSpPr>
          <p:grpSp>
            <p:nvGrpSpPr>
              <p:cNvPr id="641" name="Google Shape;641;p35"/>
              <p:cNvGrpSpPr/>
              <p:nvPr/>
            </p:nvGrpSpPr>
            <p:grpSpPr>
              <a:xfrm>
                <a:off x="5763617" y="1958018"/>
                <a:ext cx="887494" cy="1359331"/>
                <a:chOff x="5763617" y="1958018"/>
                <a:chExt cx="887494" cy="1359331"/>
              </a:xfrm>
            </p:grpSpPr>
            <p:sp>
              <p:nvSpPr>
                <p:cNvPr id="642" name="Google Shape;642;p35"/>
                <p:cNvSpPr/>
                <p:nvPr/>
              </p:nvSpPr>
              <p:spPr>
                <a:xfrm>
                  <a:off x="6061777" y="1958018"/>
                  <a:ext cx="291173" cy="283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173" h="283060" extrusionOk="0">
                      <a:moveTo>
                        <a:pt x="291174" y="283061"/>
                      </a:moveTo>
                      <a:lnTo>
                        <a:pt x="0" y="283061"/>
                      </a:lnTo>
                      <a:lnTo>
                        <a:pt x="0" y="76981"/>
                      </a:lnTo>
                      <a:cubicBezTo>
                        <a:pt x="0" y="34456"/>
                        <a:pt x="34496" y="0"/>
                        <a:pt x="77069" y="0"/>
                      </a:cubicBezTo>
                      <a:lnTo>
                        <a:pt x="214105" y="0"/>
                      </a:lnTo>
                      <a:cubicBezTo>
                        <a:pt x="256679" y="0"/>
                        <a:pt x="291174" y="34456"/>
                        <a:pt x="291174" y="76981"/>
                      </a:cubicBezTo>
                      <a:lnTo>
                        <a:pt x="291174" y="28306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35"/>
                <p:cNvSpPr/>
                <p:nvPr/>
              </p:nvSpPr>
              <p:spPr>
                <a:xfrm>
                  <a:off x="5763617" y="2241079"/>
                  <a:ext cx="887494" cy="107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1076270" extrusionOk="0">
                      <a:moveTo>
                        <a:pt x="58511" y="85703"/>
                      </a:moveTo>
                      <a:lnTo>
                        <a:pt x="63606" y="0"/>
                      </a:lnTo>
                      <a:lnTo>
                        <a:pt x="808897" y="0"/>
                      </a:lnTo>
                      <a:lnTo>
                        <a:pt x="887495" y="1076271"/>
                      </a:lnTo>
                      <a:lnTo>
                        <a:pt x="0" y="1076198"/>
                      </a:lnTo>
                      <a:lnTo>
                        <a:pt x="52398" y="1895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44" name="Google Shape;644;p35"/>
                <p:cNvGrpSpPr/>
                <p:nvPr/>
              </p:nvGrpSpPr>
              <p:grpSpPr>
                <a:xfrm>
                  <a:off x="5932601" y="2227631"/>
                  <a:ext cx="258497" cy="595634"/>
                  <a:chOff x="5932601" y="2227631"/>
                  <a:chExt cx="258497" cy="595634"/>
                </a:xfrm>
              </p:grpSpPr>
              <p:sp>
                <p:nvSpPr>
                  <p:cNvPr id="645" name="Google Shape;645;p35"/>
                  <p:cNvSpPr/>
                  <p:nvPr/>
                </p:nvSpPr>
                <p:spPr>
                  <a:xfrm>
                    <a:off x="5932601" y="2409578"/>
                    <a:ext cx="258497" cy="41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497" h="413687" extrusionOk="0">
                        <a:moveTo>
                          <a:pt x="170512" y="0"/>
                        </a:moveTo>
                        <a:lnTo>
                          <a:pt x="89004" y="0"/>
                        </a:lnTo>
                        <a:lnTo>
                          <a:pt x="0" y="74363"/>
                        </a:lnTo>
                        <a:lnTo>
                          <a:pt x="0" y="413688"/>
                        </a:lnTo>
                        <a:lnTo>
                          <a:pt x="258498" y="413688"/>
                        </a:lnTo>
                        <a:lnTo>
                          <a:pt x="258498" y="73346"/>
                        </a:lnTo>
                        <a:lnTo>
                          <a:pt x="170512" y="0"/>
                        </a:lnTo>
                        <a:close/>
                        <a:moveTo>
                          <a:pt x="129176" y="96389"/>
                        </a:moveTo>
                        <a:cubicBezTo>
                          <a:pt x="119424" y="96389"/>
                          <a:pt x="111565" y="88465"/>
                          <a:pt x="111565" y="78798"/>
                        </a:cubicBezTo>
                        <a:cubicBezTo>
                          <a:pt x="111565" y="69129"/>
                          <a:pt x="119497" y="61206"/>
                          <a:pt x="129176" y="61206"/>
                        </a:cubicBezTo>
                        <a:cubicBezTo>
                          <a:pt x="138928" y="61206"/>
                          <a:pt x="146788" y="69129"/>
                          <a:pt x="146788" y="78798"/>
                        </a:cubicBezTo>
                        <a:cubicBezTo>
                          <a:pt x="146788" y="88465"/>
                          <a:pt x="138928" y="96389"/>
                          <a:pt x="129176" y="9638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35"/>
                  <p:cNvSpPr/>
                  <p:nvPr/>
                </p:nvSpPr>
                <p:spPr>
                  <a:xfrm>
                    <a:off x="6061777" y="2227631"/>
                    <a:ext cx="7277" cy="260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77" h="260744" extrusionOk="0">
                        <a:moveTo>
                          <a:pt x="0" y="260745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47" name="Google Shape;647;p35"/>
                <p:cNvSpPr/>
                <p:nvPr/>
              </p:nvSpPr>
              <p:spPr>
                <a:xfrm>
                  <a:off x="5763617" y="3060458"/>
                  <a:ext cx="887494" cy="25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256891" extrusionOk="0">
                      <a:moveTo>
                        <a:pt x="887495" y="256892"/>
                      </a:moveTo>
                      <a:lnTo>
                        <a:pt x="0" y="256819"/>
                      </a:lnTo>
                      <a:lnTo>
                        <a:pt x="9024" y="0"/>
                      </a:lnTo>
                      <a:lnTo>
                        <a:pt x="8753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48" name="Google Shape;648;p35"/>
              <p:cNvSpPr/>
              <p:nvPr/>
            </p:nvSpPr>
            <p:spPr>
              <a:xfrm>
                <a:off x="5859753" y="2996853"/>
                <a:ext cx="115203" cy="7269"/>
              </a:xfrm>
              <a:custGeom>
                <a:avLst/>
                <a:gdLst/>
                <a:ahLst/>
                <a:cxnLst/>
                <a:rect l="l" t="t" r="r" b="b"/>
                <a:pathLst>
                  <a:path w="115203" h="7269" extrusionOk="0">
                    <a:moveTo>
                      <a:pt x="0" y="0"/>
                    </a:moveTo>
                    <a:lnTo>
                      <a:pt x="11520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35"/>
              <p:cNvSpPr/>
              <p:nvPr/>
            </p:nvSpPr>
            <p:spPr>
              <a:xfrm>
                <a:off x="5859753" y="2921763"/>
                <a:ext cx="7277" cy="4659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46595" extrusionOk="0">
                    <a:moveTo>
                      <a:pt x="0" y="0"/>
                    </a:moveTo>
                    <a:lnTo>
                      <a:pt x="0" y="465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35"/>
              <p:cNvSpPr/>
              <p:nvPr/>
            </p:nvSpPr>
            <p:spPr>
              <a:xfrm>
                <a:off x="5859753" y="2867317"/>
                <a:ext cx="7277" cy="5444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54445" extrusionOk="0">
                    <a:moveTo>
                      <a:pt x="0" y="0"/>
                    </a:moveTo>
                    <a:lnTo>
                      <a:pt x="0" y="54446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35"/>
            <p:cNvGrpSpPr/>
            <p:nvPr/>
          </p:nvGrpSpPr>
          <p:grpSpPr>
            <a:xfrm>
              <a:off x="7943400" y="3643848"/>
              <a:ext cx="302735" cy="593096"/>
              <a:chOff x="7943400" y="3643848"/>
              <a:chExt cx="302735" cy="593096"/>
            </a:xfrm>
          </p:grpSpPr>
          <p:sp>
            <p:nvSpPr>
              <p:cNvPr id="652" name="Google Shape;652;p35"/>
              <p:cNvSpPr/>
              <p:nvPr/>
            </p:nvSpPr>
            <p:spPr>
              <a:xfrm>
                <a:off x="7965828" y="3643848"/>
                <a:ext cx="280307" cy="280154"/>
              </a:xfrm>
              <a:custGeom>
                <a:avLst/>
                <a:gdLst/>
                <a:ahLst/>
                <a:cxnLst/>
                <a:rect l="l" t="t" r="r" b="b"/>
                <a:pathLst>
                  <a:path w="357079" h="356884" extrusionOk="0">
                    <a:moveTo>
                      <a:pt x="178540" y="356885"/>
                    </a:moveTo>
                    <a:lnTo>
                      <a:pt x="178540" y="356885"/>
                    </a:lnTo>
                    <a:cubicBezTo>
                      <a:pt x="79923" y="356885"/>
                      <a:pt x="0" y="277005"/>
                      <a:pt x="0" y="178443"/>
                    </a:cubicBezTo>
                    <a:lnTo>
                      <a:pt x="0" y="178443"/>
                    </a:lnTo>
                    <a:cubicBezTo>
                      <a:pt x="0" y="79880"/>
                      <a:pt x="79923" y="0"/>
                      <a:pt x="178540" y="0"/>
                    </a:cubicBezTo>
                    <a:lnTo>
                      <a:pt x="178540" y="0"/>
                    </a:lnTo>
                    <a:cubicBezTo>
                      <a:pt x="277156" y="0"/>
                      <a:pt x="357079" y="79880"/>
                      <a:pt x="357079" y="178443"/>
                    </a:cubicBezTo>
                    <a:lnTo>
                      <a:pt x="357079" y="178443"/>
                    </a:lnTo>
                    <a:cubicBezTo>
                      <a:pt x="357079" y="277005"/>
                      <a:pt x="277156" y="356885"/>
                      <a:pt x="178540" y="3568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35"/>
              <p:cNvSpPr/>
              <p:nvPr/>
            </p:nvSpPr>
            <p:spPr>
              <a:xfrm>
                <a:off x="8066852" y="3699264"/>
                <a:ext cx="78276" cy="169364"/>
              </a:xfrm>
              <a:custGeom>
                <a:avLst/>
                <a:gdLst/>
                <a:ahLst/>
                <a:cxnLst/>
                <a:rect l="l" t="t" r="r" b="b"/>
                <a:pathLst>
                  <a:path w="99715" h="215750" extrusionOk="0">
                    <a:moveTo>
                      <a:pt x="22686" y="215750"/>
                    </a:moveTo>
                    <a:lnTo>
                      <a:pt x="66149" y="215750"/>
                    </a:lnTo>
                    <a:lnTo>
                      <a:pt x="66149" y="106950"/>
                    </a:lnTo>
                    <a:lnTo>
                      <a:pt x="96475" y="106950"/>
                    </a:lnTo>
                    <a:lnTo>
                      <a:pt x="99716" y="70509"/>
                    </a:lnTo>
                    <a:lnTo>
                      <a:pt x="66149" y="70509"/>
                    </a:lnTo>
                    <a:cubicBezTo>
                      <a:pt x="66149" y="70509"/>
                      <a:pt x="66149" y="56916"/>
                      <a:pt x="66149" y="49744"/>
                    </a:cubicBezTo>
                    <a:cubicBezTo>
                      <a:pt x="66149" y="41183"/>
                      <a:pt x="67885" y="37771"/>
                      <a:pt x="76161" y="37771"/>
                    </a:cubicBezTo>
                    <a:cubicBezTo>
                      <a:pt x="82875" y="37771"/>
                      <a:pt x="99658" y="37771"/>
                      <a:pt x="99658" y="37771"/>
                    </a:cubicBezTo>
                    <a:lnTo>
                      <a:pt x="99658" y="0"/>
                    </a:lnTo>
                    <a:cubicBezTo>
                      <a:pt x="99658" y="0"/>
                      <a:pt x="74888" y="0"/>
                      <a:pt x="69564" y="0"/>
                    </a:cubicBezTo>
                    <a:cubicBezTo>
                      <a:pt x="37213" y="0"/>
                      <a:pt x="22629" y="14229"/>
                      <a:pt x="22629" y="41473"/>
                    </a:cubicBezTo>
                    <a:cubicBezTo>
                      <a:pt x="22629" y="65188"/>
                      <a:pt x="22629" y="70509"/>
                      <a:pt x="22629" y="70509"/>
                    </a:cubicBezTo>
                    <a:lnTo>
                      <a:pt x="0" y="70509"/>
                    </a:lnTo>
                    <a:lnTo>
                      <a:pt x="0" y="107413"/>
                    </a:lnTo>
                    <a:lnTo>
                      <a:pt x="22629" y="107413"/>
                    </a:lnTo>
                    <a:lnTo>
                      <a:pt x="22629" y="21575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35"/>
              <p:cNvSpPr/>
              <p:nvPr/>
            </p:nvSpPr>
            <p:spPr>
              <a:xfrm>
                <a:off x="7943400" y="3957198"/>
                <a:ext cx="279898" cy="279747"/>
              </a:xfrm>
              <a:custGeom>
                <a:avLst/>
                <a:gdLst/>
                <a:ahLst/>
                <a:cxnLst/>
                <a:rect l="l" t="t" r="r" b="b"/>
                <a:pathLst>
                  <a:path w="356558" h="356365" extrusionOk="0">
                    <a:moveTo>
                      <a:pt x="171161" y="356220"/>
                    </a:moveTo>
                    <a:lnTo>
                      <a:pt x="171161" y="356220"/>
                    </a:lnTo>
                    <a:cubicBezTo>
                      <a:pt x="72776" y="352287"/>
                      <a:pt x="-3790" y="269399"/>
                      <a:pt x="145" y="171068"/>
                    </a:cubicBezTo>
                    <a:lnTo>
                      <a:pt x="145" y="171068"/>
                    </a:lnTo>
                    <a:cubicBezTo>
                      <a:pt x="4081" y="72737"/>
                      <a:pt x="87013" y="-3788"/>
                      <a:pt x="185398" y="145"/>
                    </a:cubicBezTo>
                    <a:lnTo>
                      <a:pt x="185398" y="145"/>
                    </a:lnTo>
                    <a:cubicBezTo>
                      <a:pt x="283783" y="4078"/>
                      <a:pt x="360349" y="86966"/>
                      <a:pt x="356414" y="185297"/>
                    </a:cubicBezTo>
                    <a:lnTo>
                      <a:pt x="356414" y="185297"/>
                    </a:lnTo>
                    <a:cubicBezTo>
                      <a:pt x="352478" y="283629"/>
                      <a:pt x="269546" y="360153"/>
                      <a:pt x="171161" y="35622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5" name="Google Shape;655;p35"/>
              <p:cNvGrpSpPr/>
              <p:nvPr/>
            </p:nvGrpSpPr>
            <p:grpSpPr>
              <a:xfrm>
                <a:off x="8005962" y="4019659"/>
                <a:ext cx="155092" cy="155008"/>
                <a:chOff x="3284686" y="4818116"/>
                <a:chExt cx="197494" cy="197387"/>
              </a:xfrm>
            </p:grpSpPr>
            <p:sp>
              <p:nvSpPr>
                <p:cNvPr id="656" name="Google Shape;656;p35"/>
                <p:cNvSpPr/>
                <p:nvPr/>
              </p:nvSpPr>
              <p:spPr>
                <a:xfrm>
                  <a:off x="3284686" y="4818116"/>
                  <a:ext cx="197494" cy="197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94" h="197387" extrusionOk="0">
                      <a:moveTo>
                        <a:pt x="101988" y="18641"/>
                      </a:moveTo>
                      <a:cubicBezTo>
                        <a:pt x="128089" y="19682"/>
                        <a:pt x="131157" y="19913"/>
                        <a:pt x="141458" y="20781"/>
                      </a:cubicBezTo>
                      <a:cubicBezTo>
                        <a:pt x="150949" y="21591"/>
                        <a:pt x="156100" y="23384"/>
                        <a:pt x="159457" y="24888"/>
                      </a:cubicBezTo>
                      <a:cubicBezTo>
                        <a:pt x="163971" y="26854"/>
                        <a:pt x="167096" y="29110"/>
                        <a:pt x="170395" y="32638"/>
                      </a:cubicBezTo>
                      <a:cubicBezTo>
                        <a:pt x="173693" y="36166"/>
                        <a:pt x="175661" y="39521"/>
                        <a:pt x="177224" y="44149"/>
                      </a:cubicBezTo>
                      <a:cubicBezTo>
                        <a:pt x="178439" y="47619"/>
                        <a:pt x="179828" y="52883"/>
                        <a:pt x="179886" y="62427"/>
                      </a:cubicBezTo>
                      <a:cubicBezTo>
                        <a:pt x="179944" y="72723"/>
                        <a:pt x="179944" y="75846"/>
                        <a:pt x="178902" y="101875"/>
                      </a:cubicBezTo>
                      <a:cubicBezTo>
                        <a:pt x="177860" y="127962"/>
                        <a:pt x="177629" y="131027"/>
                        <a:pt x="176761" y="141323"/>
                      </a:cubicBezTo>
                      <a:cubicBezTo>
                        <a:pt x="175951" y="150809"/>
                        <a:pt x="174157" y="155957"/>
                        <a:pt x="172652" y="159312"/>
                      </a:cubicBezTo>
                      <a:cubicBezTo>
                        <a:pt x="170684" y="163824"/>
                        <a:pt x="168427" y="166947"/>
                        <a:pt x="164897" y="170244"/>
                      </a:cubicBezTo>
                      <a:cubicBezTo>
                        <a:pt x="161366" y="173541"/>
                        <a:pt x="158010" y="175508"/>
                        <a:pt x="153380" y="177070"/>
                      </a:cubicBezTo>
                      <a:cubicBezTo>
                        <a:pt x="149908" y="178284"/>
                        <a:pt x="144641" y="179672"/>
                        <a:pt x="135092" y="179730"/>
                      </a:cubicBezTo>
                      <a:cubicBezTo>
                        <a:pt x="124790" y="179788"/>
                        <a:pt x="121665" y="179788"/>
                        <a:pt x="95622" y="178689"/>
                      </a:cubicBezTo>
                      <a:cubicBezTo>
                        <a:pt x="69521" y="177648"/>
                        <a:pt x="66454" y="177417"/>
                        <a:pt x="56153" y="176549"/>
                      </a:cubicBezTo>
                      <a:cubicBezTo>
                        <a:pt x="46661" y="175739"/>
                        <a:pt x="41511" y="173946"/>
                        <a:pt x="38154" y="172442"/>
                      </a:cubicBezTo>
                      <a:cubicBezTo>
                        <a:pt x="33640" y="170476"/>
                        <a:pt x="30515" y="168220"/>
                        <a:pt x="27216" y="164691"/>
                      </a:cubicBezTo>
                      <a:cubicBezTo>
                        <a:pt x="23917" y="161163"/>
                        <a:pt x="21949" y="157808"/>
                        <a:pt x="20387" y="153181"/>
                      </a:cubicBezTo>
                      <a:cubicBezTo>
                        <a:pt x="19171" y="149710"/>
                        <a:pt x="17783" y="144447"/>
                        <a:pt x="17725" y="134903"/>
                      </a:cubicBezTo>
                      <a:cubicBezTo>
                        <a:pt x="17667" y="124607"/>
                        <a:pt x="17667" y="121483"/>
                        <a:pt x="18709" y="95454"/>
                      </a:cubicBezTo>
                      <a:cubicBezTo>
                        <a:pt x="19750" y="69368"/>
                        <a:pt x="19982" y="66302"/>
                        <a:pt x="20850" y="56007"/>
                      </a:cubicBezTo>
                      <a:cubicBezTo>
                        <a:pt x="21660" y="46520"/>
                        <a:pt x="23454" y="41372"/>
                        <a:pt x="24959" y="38017"/>
                      </a:cubicBezTo>
                      <a:cubicBezTo>
                        <a:pt x="26927" y="33506"/>
                        <a:pt x="29184" y="30382"/>
                        <a:pt x="32714" y="27086"/>
                      </a:cubicBezTo>
                      <a:cubicBezTo>
                        <a:pt x="36244" y="23789"/>
                        <a:pt x="39601" y="21822"/>
                        <a:pt x="44231" y="20260"/>
                      </a:cubicBezTo>
                      <a:cubicBezTo>
                        <a:pt x="47703" y="19045"/>
                        <a:pt x="52970" y="17657"/>
                        <a:pt x="62519" y="17599"/>
                      </a:cubicBezTo>
                      <a:cubicBezTo>
                        <a:pt x="72820" y="17542"/>
                        <a:pt x="75945" y="17599"/>
                        <a:pt x="101988" y="18641"/>
                      </a:cubicBezTo>
                      <a:moveTo>
                        <a:pt x="102683" y="1057"/>
                      </a:moveTo>
                      <a:cubicBezTo>
                        <a:pt x="76177" y="15"/>
                        <a:pt x="72820" y="-42"/>
                        <a:pt x="62403" y="15"/>
                      </a:cubicBezTo>
                      <a:cubicBezTo>
                        <a:pt x="51986" y="73"/>
                        <a:pt x="44809" y="1461"/>
                        <a:pt x="38501" y="3602"/>
                      </a:cubicBezTo>
                      <a:cubicBezTo>
                        <a:pt x="31961" y="5857"/>
                        <a:pt x="26406" y="8981"/>
                        <a:pt x="20734" y="14187"/>
                      </a:cubicBezTo>
                      <a:cubicBezTo>
                        <a:pt x="15062" y="19392"/>
                        <a:pt x="11532" y="24714"/>
                        <a:pt x="8754" y="31019"/>
                      </a:cubicBezTo>
                      <a:cubicBezTo>
                        <a:pt x="6092" y="37150"/>
                        <a:pt x="4124" y="44149"/>
                        <a:pt x="3256" y="54561"/>
                      </a:cubicBezTo>
                      <a:cubicBezTo>
                        <a:pt x="2388" y="64972"/>
                        <a:pt x="2099" y="68269"/>
                        <a:pt x="1057" y="94760"/>
                      </a:cubicBezTo>
                      <a:cubicBezTo>
                        <a:pt x="15" y="121252"/>
                        <a:pt x="-43" y="124607"/>
                        <a:pt x="15" y="135019"/>
                      </a:cubicBezTo>
                      <a:cubicBezTo>
                        <a:pt x="73" y="145430"/>
                        <a:pt x="1462" y="152602"/>
                        <a:pt x="3604" y="158907"/>
                      </a:cubicBezTo>
                      <a:cubicBezTo>
                        <a:pt x="5861" y="165443"/>
                        <a:pt x="8986" y="170996"/>
                        <a:pt x="14194" y="176665"/>
                      </a:cubicBezTo>
                      <a:cubicBezTo>
                        <a:pt x="19403" y="182333"/>
                        <a:pt x="24727" y="185861"/>
                        <a:pt x="31035" y="188638"/>
                      </a:cubicBezTo>
                      <a:cubicBezTo>
                        <a:pt x="37170" y="191299"/>
                        <a:pt x="44173" y="193207"/>
                        <a:pt x="54590" y="194133"/>
                      </a:cubicBezTo>
                      <a:cubicBezTo>
                        <a:pt x="65007" y="195001"/>
                        <a:pt x="68306" y="195290"/>
                        <a:pt x="94812" y="196331"/>
                      </a:cubicBezTo>
                      <a:cubicBezTo>
                        <a:pt x="121318" y="197372"/>
                        <a:pt x="124675" y="197430"/>
                        <a:pt x="135092" y="197372"/>
                      </a:cubicBezTo>
                      <a:cubicBezTo>
                        <a:pt x="145509" y="197314"/>
                        <a:pt x="152685" y="195926"/>
                        <a:pt x="158994" y="193786"/>
                      </a:cubicBezTo>
                      <a:cubicBezTo>
                        <a:pt x="165533" y="191530"/>
                        <a:pt x="171089" y="188407"/>
                        <a:pt x="176761" y="183201"/>
                      </a:cubicBezTo>
                      <a:cubicBezTo>
                        <a:pt x="182432" y="177995"/>
                        <a:pt x="185963" y="172674"/>
                        <a:pt x="188741" y="166369"/>
                      </a:cubicBezTo>
                      <a:cubicBezTo>
                        <a:pt x="191403" y="160238"/>
                        <a:pt x="193313" y="153239"/>
                        <a:pt x="194239" y="142827"/>
                      </a:cubicBezTo>
                      <a:cubicBezTo>
                        <a:pt x="195107" y="132416"/>
                        <a:pt x="195396" y="129119"/>
                        <a:pt x="196438" y="102627"/>
                      </a:cubicBezTo>
                      <a:cubicBezTo>
                        <a:pt x="197479" y="76135"/>
                        <a:pt x="197537" y="72781"/>
                        <a:pt x="197479" y="62369"/>
                      </a:cubicBezTo>
                      <a:cubicBezTo>
                        <a:pt x="197422" y="51958"/>
                        <a:pt x="196033" y="44785"/>
                        <a:pt x="193891" y="38480"/>
                      </a:cubicBezTo>
                      <a:cubicBezTo>
                        <a:pt x="191634" y="31944"/>
                        <a:pt x="188509" y="26391"/>
                        <a:pt x="183300" y="20723"/>
                      </a:cubicBezTo>
                      <a:cubicBezTo>
                        <a:pt x="178092" y="15054"/>
                        <a:pt x="172767" y="11526"/>
                        <a:pt x="166459" y="8749"/>
                      </a:cubicBezTo>
                      <a:cubicBezTo>
                        <a:pt x="160325" y="6089"/>
                        <a:pt x="153322" y="4180"/>
                        <a:pt x="142905" y="3254"/>
                      </a:cubicBezTo>
                      <a:cubicBezTo>
                        <a:pt x="132546" y="2329"/>
                        <a:pt x="129247" y="2098"/>
                        <a:pt x="102683" y="105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35"/>
                <p:cNvSpPr/>
                <p:nvPr/>
              </p:nvSpPr>
              <p:spPr>
                <a:xfrm>
                  <a:off x="3333332" y="4866621"/>
                  <a:ext cx="100375" cy="100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75" h="100320" extrusionOk="0">
                      <a:moveTo>
                        <a:pt x="52184" y="40"/>
                      </a:moveTo>
                      <a:cubicBezTo>
                        <a:pt x="24463" y="-1059"/>
                        <a:pt x="1140" y="20459"/>
                        <a:pt x="40" y="48165"/>
                      </a:cubicBezTo>
                      <a:cubicBezTo>
                        <a:pt x="-1059" y="75871"/>
                        <a:pt x="20470" y="99181"/>
                        <a:pt x="48191" y="100280"/>
                      </a:cubicBezTo>
                      <a:cubicBezTo>
                        <a:pt x="75912" y="101380"/>
                        <a:pt x="99235" y="79862"/>
                        <a:pt x="100335" y="52156"/>
                      </a:cubicBezTo>
                      <a:cubicBezTo>
                        <a:pt x="101435" y="24450"/>
                        <a:pt x="79848" y="1139"/>
                        <a:pt x="52184" y="40"/>
                      </a:cubicBezTo>
                      <a:moveTo>
                        <a:pt x="48828" y="82697"/>
                      </a:moveTo>
                      <a:cubicBezTo>
                        <a:pt x="30829" y="82002"/>
                        <a:pt x="16824" y="66848"/>
                        <a:pt x="17576" y="48859"/>
                      </a:cubicBezTo>
                      <a:cubicBezTo>
                        <a:pt x="18270" y="30870"/>
                        <a:pt x="33433" y="16930"/>
                        <a:pt x="51432" y="17624"/>
                      </a:cubicBezTo>
                      <a:cubicBezTo>
                        <a:pt x="69431" y="18319"/>
                        <a:pt x="83378" y="33473"/>
                        <a:pt x="82684" y="51462"/>
                      </a:cubicBezTo>
                      <a:cubicBezTo>
                        <a:pt x="81989" y="69451"/>
                        <a:pt x="66826" y="83391"/>
                        <a:pt x="48828" y="8269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35"/>
                <p:cNvSpPr/>
                <p:nvPr/>
              </p:nvSpPr>
              <p:spPr>
                <a:xfrm>
                  <a:off x="3425958" y="4855023"/>
                  <a:ext cx="23462" cy="23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2" h="23449" extrusionOk="0">
                      <a:moveTo>
                        <a:pt x="23451" y="12217"/>
                      </a:moveTo>
                      <a:cubicBezTo>
                        <a:pt x="23219" y="18695"/>
                        <a:pt x="17721" y="23727"/>
                        <a:pt x="11239" y="23438"/>
                      </a:cubicBezTo>
                      <a:cubicBezTo>
                        <a:pt x="4758" y="23207"/>
                        <a:pt x="-278" y="17711"/>
                        <a:pt x="12" y="11233"/>
                      </a:cubicBezTo>
                      <a:cubicBezTo>
                        <a:pt x="243" y="4755"/>
                        <a:pt x="5741" y="-277"/>
                        <a:pt x="12223" y="12"/>
                      </a:cubicBezTo>
                      <a:cubicBezTo>
                        <a:pt x="18705" y="243"/>
                        <a:pt x="23740" y="5739"/>
                        <a:pt x="23451" y="1221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59" name="Google Shape;659;p35"/>
            <p:cNvGrpSpPr/>
            <p:nvPr/>
          </p:nvGrpSpPr>
          <p:grpSpPr>
            <a:xfrm>
              <a:off x="7691163" y="4303844"/>
              <a:ext cx="930759" cy="705256"/>
              <a:chOff x="7755075" y="2724722"/>
              <a:chExt cx="1009063" cy="764588"/>
            </a:xfrm>
          </p:grpSpPr>
          <p:sp>
            <p:nvSpPr>
              <p:cNvPr id="660" name="Google Shape;660;p35"/>
              <p:cNvSpPr/>
              <p:nvPr/>
            </p:nvSpPr>
            <p:spPr>
              <a:xfrm>
                <a:off x="7926384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1" name="Google Shape;661;p35"/>
              <p:cNvSpPr/>
              <p:nvPr/>
            </p:nvSpPr>
            <p:spPr>
              <a:xfrm>
                <a:off x="8356009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2" name="Google Shape;662;p35"/>
              <p:cNvSpPr/>
              <p:nvPr/>
            </p:nvSpPr>
            <p:spPr>
              <a:xfrm>
                <a:off x="7755075" y="2857500"/>
                <a:ext cx="867650" cy="358475"/>
              </a:xfrm>
              <a:custGeom>
                <a:avLst/>
                <a:gdLst/>
                <a:ahLst/>
                <a:cxnLst/>
                <a:rect l="l" t="t" r="r" b="b"/>
                <a:pathLst>
                  <a:path w="34706" h="14339" extrusionOk="0">
                    <a:moveTo>
                      <a:pt x="0" y="0"/>
                    </a:moveTo>
                    <a:lnTo>
                      <a:pt x="5819" y="14339"/>
                    </a:lnTo>
                    <a:lnTo>
                      <a:pt x="31312" y="14339"/>
                    </a:lnTo>
                    <a:lnTo>
                      <a:pt x="3470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C"/>
              </a:p>
            </p:txBody>
          </p:sp>
          <p:grpSp>
            <p:nvGrpSpPr>
              <p:cNvPr id="663" name="Google Shape;663;p35"/>
              <p:cNvGrpSpPr/>
              <p:nvPr/>
            </p:nvGrpSpPr>
            <p:grpSpPr>
              <a:xfrm>
                <a:off x="7756044" y="2724722"/>
                <a:ext cx="1008094" cy="764588"/>
                <a:chOff x="8281496" y="3831788"/>
                <a:chExt cx="839099" cy="636414"/>
              </a:xfrm>
            </p:grpSpPr>
            <p:sp>
              <p:nvSpPr>
                <p:cNvPr id="664" name="Google Shape;664;p35"/>
                <p:cNvSpPr/>
                <p:nvPr/>
              </p:nvSpPr>
              <p:spPr>
                <a:xfrm>
                  <a:off x="8897248" y="3831788"/>
                  <a:ext cx="223347" cy="501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47" h="501717" extrusionOk="0">
                      <a:moveTo>
                        <a:pt x="0" y="501717"/>
                      </a:moveTo>
                      <a:cubicBezTo>
                        <a:pt x="6186" y="495538"/>
                        <a:pt x="133106" y="0"/>
                        <a:pt x="133106" y="0"/>
                      </a:cubicBezTo>
                      <a:lnTo>
                        <a:pt x="22334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65" name="Google Shape;665;p35"/>
                <p:cNvGrpSpPr/>
                <p:nvPr/>
              </p:nvGrpSpPr>
              <p:grpSpPr>
                <a:xfrm>
                  <a:off x="8422316" y="4318458"/>
                  <a:ext cx="504842" cy="149744"/>
                  <a:chOff x="8422316" y="4318458"/>
                  <a:chExt cx="504842" cy="149744"/>
                </a:xfrm>
              </p:grpSpPr>
              <p:sp>
                <p:nvSpPr>
                  <p:cNvPr id="666" name="Google Shape;666;p35"/>
                  <p:cNvSpPr/>
                  <p:nvPr/>
                </p:nvSpPr>
                <p:spPr>
                  <a:xfrm>
                    <a:off x="8422316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7" name="Google Shape;667;p35"/>
                  <p:cNvSpPr/>
                  <p:nvPr/>
                </p:nvSpPr>
                <p:spPr>
                  <a:xfrm>
                    <a:off x="8777241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68" name="Google Shape;668;p35"/>
                <p:cNvSpPr/>
                <p:nvPr/>
              </p:nvSpPr>
              <p:spPr>
                <a:xfrm>
                  <a:off x="8281496" y="3942424"/>
                  <a:ext cx="713998" cy="29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98" h="297163" extrusionOk="0">
                      <a:moveTo>
                        <a:pt x="645735" y="297163"/>
                      </a:moveTo>
                      <a:lnTo>
                        <a:pt x="116950" y="297163"/>
                      </a:lnTo>
                      <a:lnTo>
                        <a:pt x="0" y="0"/>
                      </a:lnTo>
                      <a:lnTo>
                        <a:pt x="71399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35"/>
                <p:cNvSpPr/>
                <p:nvPr/>
              </p:nvSpPr>
              <p:spPr>
                <a:xfrm>
                  <a:off x="8572306" y="4393330"/>
                  <a:ext cx="204935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35" h="7269" extrusionOk="0">
                      <a:moveTo>
                        <a:pt x="0" y="0"/>
                      </a:moveTo>
                      <a:lnTo>
                        <a:pt x="20493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35"/>
                <p:cNvSpPr/>
                <p:nvPr/>
              </p:nvSpPr>
              <p:spPr>
                <a:xfrm>
                  <a:off x="8495747" y="4059676"/>
                  <a:ext cx="42209" cy="179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9" h="179911" extrusionOk="0">
                      <a:moveTo>
                        <a:pt x="0" y="0"/>
                      </a:moveTo>
                      <a:lnTo>
                        <a:pt x="42210" y="17991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35"/>
                <p:cNvSpPr/>
                <p:nvPr/>
              </p:nvSpPr>
              <p:spPr>
                <a:xfrm>
                  <a:off x="8468237" y="3942425"/>
                  <a:ext cx="12590" cy="5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0" h="53646" extrusionOk="0">
                      <a:moveTo>
                        <a:pt x="0" y="0"/>
                      </a:moveTo>
                      <a:lnTo>
                        <a:pt x="12590" y="5364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35"/>
                <p:cNvSpPr/>
                <p:nvPr/>
              </p:nvSpPr>
              <p:spPr>
                <a:xfrm>
                  <a:off x="8755190" y="3942425"/>
                  <a:ext cx="57710" cy="2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0" h="297162" extrusionOk="0">
                      <a:moveTo>
                        <a:pt x="57711" y="0"/>
                      </a:moveTo>
                      <a:lnTo>
                        <a:pt x="0" y="29716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35"/>
                <p:cNvSpPr/>
                <p:nvPr/>
              </p:nvSpPr>
              <p:spPr>
                <a:xfrm>
                  <a:off x="8346484" y="4107434"/>
                  <a:ext cx="616188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188" h="7269" extrusionOk="0">
                      <a:moveTo>
                        <a:pt x="0" y="0"/>
                      </a:moveTo>
                      <a:lnTo>
                        <a:pt x="61618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3" name="Imagen 2" descr="Gráfico&#10;&#10;El contenido generado por IA puede ser incorrecto.">
            <a:extLst>
              <a:ext uri="{FF2B5EF4-FFF2-40B4-BE49-F238E27FC236}">
                <a16:creationId xmlns:a16="http://schemas.microsoft.com/office/drawing/2014/main" id="{9F84D27F-B9C1-EDB6-BBC5-ECA7A770F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60" y="366559"/>
            <a:ext cx="6558255" cy="2318575"/>
          </a:xfrm>
          <a:prstGeom prst="rect">
            <a:avLst/>
          </a:prstGeom>
        </p:spPr>
      </p:pic>
      <p:pic>
        <p:nvPicPr>
          <p:cNvPr id="5" name="Imagen 4" descr="Gráfico&#10;&#10;El contenido generado por IA puede ser incorrecto.">
            <a:extLst>
              <a:ext uri="{FF2B5EF4-FFF2-40B4-BE49-F238E27FC236}">
                <a16:creationId xmlns:a16="http://schemas.microsoft.com/office/drawing/2014/main" id="{686AE638-AC6B-95C4-B7DF-7C1A19550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88" y="2693922"/>
            <a:ext cx="6738762" cy="2382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>
          <a:extLst>
            <a:ext uri="{FF2B5EF4-FFF2-40B4-BE49-F238E27FC236}">
              <a16:creationId xmlns:a16="http://schemas.microsoft.com/office/drawing/2014/main" id="{9DD2E154-6836-1887-FAE7-3B2F2028D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5">
            <a:extLst>
              <a:ext uri="{FF2B5EF4-FFF2-40B4-BE49-F238E27FC236}">
                <a16:creationId xmlns:a16="http://schemas.microsoft.com/office/drawing/2014/main" id="{5FC39BBA-456C-84D4-7559-76BC6B4021D7}"/>
              </a:ext>
            </a:extLst>
          </p:cNvPr>
          <p:cNvSpPr/>
          <p:nvPr/>
        </p:nvSpPr>
        <p:spPr>
          <a:xfrm>
            <a:off x="6900" y="4342000"/>
            <a:ext cx="91440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35">
            <a:extLst>
              <a:ext uri="{FF2B5EF4-FFF2-40B4-BE49-F238E27FC236}">
                <a16:creationId xmlns:a16="http://schemas.microsoft.com/office/drawing/2014/main" id="{5A0BED04-BB81-1DCD-A465-47C465BCEE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134400"/>
            <a:ext cx="81140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2000" dirty="0"/>
              <a:t>Insights(</a:t>
            </a:r>
            <a:r>
              <a:rPr lang="es-MX" sz="2000" dirty="0"/>
              <a:t>Top 5 productos más</a:t>
            </a:r>
            <a:r>
              <a:rPr lang="es-MX" sz="1600" dirty="0"/>
              <a:t> </a:t>
            </a:r>
            <a:r>
              <a:rPr lang="es-MX" sz="2000" dirty="0"/>
              <a:t>vendidos por</a:t>
            </a:r>
            <a:r>
              <a:rPr lang="es-MX" sz="2800" dirty="0"/>
              <a:t> </a:t>
            </a:r>
            <a:r>
              <a:rPr lang="es-MX" sz="2000" dirty="0"/>
              <a:t>día)</a:t>
            </a:r>
            <a:br>
              <a:rPr lang="es-MX" dirty="0"/>
            </a:br>
            <a:r>
              <a:rPr lang="es-MX" dirty="0"/>
              <a:t>)</a:t>
            </a:r>
            <a:endParaRPr dirty="0"/>
          </a:p>
        </p:txBody>
      </p:sp>
      <p:grpSp>
        <p:nvGrpSpPr>
          <p:cNvPr id="639" name="Google Shape;639;p35">
            <a:extLst>
              <a:ext uri="{FF2B5EF4-FFF2-40B4-BE49-F238E27FC236}">
                <a16:creationId xmlns:a16="http://schemas.microsoft.com/office/drawing/2014/main" id="{86E54D3C-2900-F499-D1AD-AE416FE3B693}"/>
              </a:ext>
            </a:extLst>
          </p:cNvPr>
          <p:cNvGrpSpPr/>
          <p:nvPr/>
        </p:nvGrpSpPr>
        <p:grpSpPr>
          <a:xfrm>
            <a:off x="7691163" y="4199999"/>
            <a:ext cx="880408" cy="809100"/>
            <a:chOff x="7691163" y="3643848"/>
            <a:chExt cx="1357844" cy="1365251"/>
          </a:xfrm>
        </p:grpSpPr>
        <p:grpSp>
          <p:nvGrpSpPr>
            <p:cNvPr id="640" name="Google Shape;640;p35">
              <a:extLst>
                <a:ext uri="{FF2B5EF4-FFF2-40B4-BE49-F238E27FC236}">
                  <a16:creationId xmlns:a16="http://schemas.microsoft.com/office/drawing/2014/main" id="{2605CF83-EC49-834E-3078-FF270612CAEE}"/>
                </a:ext>
              </a:extLst>
            </p:cNvPr>
            <p:cNvGrpSpPr/>
            <p:nvPr/>
          </p:nvGrpSpPr>
          <p:grpSpPr>
            <a:xfrm>
              <a:off x="8248577" y="3643861"/>
              <a:ext cx="800431" cy="1225981"/>
              <a:chOff x="5763617" y="1958018"/>
              <a:chExt cx="887494" cy="1359331"/>
            </a:xfrm>
          </p:grpSpPr>
          <p:grpSp>
            <p:nvGrpSpPr>
              <p:cNvPr id="641" name="Google Shape;641;p35">
                <a:extLst>
                  <a:ext uri="{FF2B5EF4-FFF2-40B4-BE49-F238E27FC236}">
                    <a16:creationId xmlns:a16="http://schemas.microsoft.com/office/drawing/2014/main" id="{BD7CA3CD-1BAE-8C22-0835-20F10E0A053A}"/>
                  </a:ext>
                </a:extLst>
              </p:cNvPr>
              <p:cNvGrpSpPr/>
              <p:nvPr/>
            </p:nvGrpSpPr>
            <p:grpSpPr>
              <a:xfrm>
                <a:off x="5763617" y="1958018"/>
                <a:ext cx="887494" cy="1359331"/>
                <a:chOff x="5763617" y="1958018"/>
                <a:chExt cx="887494" cy="1359331"/>
              </a:xfrm>
            </p:grpSpPr>
            <p:sp>
              <p:nvSpPr>
                <p:cNvPr id="642" name="Google Shape;642;p35">
                  <a:extLst>
                    <a:ext uri="{FF2B5EF4-FFF2-40B4-BE49-F238E27FC236}">
                      <a16:creationId xmlns:a16="http://schemas.microsoft.com/office/drawing/2014/main" id="{EF1E64E0-AFB2-1CC5-9DED-AC69E8C223CE}"/>
                    </a:ext>
                  </a:extLst>
                </p:cNvPr>
                <p:cNvSpPr/>
                <p:nvPr/>
              </p:nvSpPr>
              <p:spPr>
                <a:xfrm>
                  <a:off x="6061777" y="1958018"/>
                  <a:ext cx="291173" cy="283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173" h="283060" extrusionOk="0">
                      <a:moveTo>
                        <a:pt x="291174" y="283061"/>
                      </a:moveTo>
                      <a:lnTo>
                        <a:pt x="0" y="283061"/>
                      </a:lnTo>
                      <a:lnTo>
                        <a:pt x="0" y="76981"/>
                      </a:lnTo>
                      <a:cubicBezTo>
                        <a:pt x="0" y="34456"/>
                        <a:pt x="34496" y="0"/>
                        <a:pt x="77069" y="0"/>
                      </a:cubicBezTo>
                      <a:lnTo>
                        <a:pt x="214105" y="0"/>
                      </a:lnTo>
                      <a:cubicBezTo>
                        <a:pt x="256679" y="0"/>
                        <a:pt x="291174" y="34456"/>
                        <a:pt x="291174" y="76981"/>
                      </a:cubicBezTo>
                      <a:lnTo>
                        <a:pt x="291174" y="28306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35">
                  <a:extLst>
                    <a:ext uri="{FF2B5EF4-FFF2-40B4-BE49-F238E27FC236}">
                      <a16:creationId xmlns:a16="http://schemas.microsoft.com/office/drawing/2014/main" id="{0A493AC5-68BD-A078-2C25-9325F9F78FD6}"/>
                    </a:ext>
                  </a:extLst>
                </p:cNvPr>
                <p:cNvSpPr/>
                <p:nvPr/>
              </p:nvSpPr>
              <p:spPr>
                <a:xfrm>
                  <a:off x="5763617" y="2241079"/>
                  <a:ext cx="887494" cy="107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1076270" extrusionOk="0">
                      <a:moveTo>
                        <a:pt x="58511" y="85703"/>
                      </a:moveTo>
                      <a:lnTo>
                        <a:pt x="63606" y="0"/>
                      </a:lnTo>
                      <a:lnTo>
                        <a:pt x="808897" y="0"/>
                      </a:lnTo>
                      <a:lnTo>
                        <a:pt x="887495" y="1076271"/>
                      </a:lnTo>
                      <a:lnTo>
                        <a:pt x="0" y="1076198"/>
                      </a:lnTo>
                      <a:lnTo>
                        <a:pt x="52398" y="1895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44" name="Google Shape;644;p35">
                  <a:extLst>
                    <a:ext uri="{FF2B5EF4-FFF2-40B4-BE49-F238E27FC236}">
                      <a16:creationId xmlns:a16="http://schemas.microsoft.com/office/drawing/2014/main" id="{8A228E44-CD33-7B72-C47B-4FF806F9E16D}"/>
                    </a:ext>
                  </a:extLst>
                </p:cNvPr>
                <p:cNvGrpSpPr/>
                <p:nvPr/>
              </p:nvGrpSpPr>
              <p:grpSpPr>
                <a:xfrm>
                  <a:off x="5932601" y="2227631"/>
                  <a:ext cx="258497" cy="595634"/>
                  <a:chOff x="5932601" y="2227631"/>
                  <a:chExt cx="258497" cy="595634"/>
                </a:xfrm>
              </p:grpSpPr>
              <p:sp>
                <p:nvSpPr>
                  <p:cNvPr id="645" name="Google Shape;645;p35">
                    <a:extLst>
                      <a:ext uri="{FF2B5EF4-FFF2-40B4-BE49-F238E27FC236}">
                        <a16:creationId xmlns:a16="http://schemas.microsoft.com/office/drawing/2014/main" id="{8BAB9A96-8545-E252-C10E-D5F55431C7A5}"/>
                      </a:ext>
                    </a:extLst>
                  </p:cNvPr>
                  <p:cNvSpPr/>
                  <p:nvPr/>
                </p:nvSpPr>
                <p:spPr>
                  <a:xfrm>
                    <a:off x="5932601" y="2409578"/>
                    <a:ext cx="258497" cy="41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497" h="413687" extrusionOk="0">
                        <a:moveTo>
                          <a:pt x="170512" y="0"/>
                        </a:moveTo>
                        <a:lnTo>
                          <a:pt x="89004" y="0"/>
                        </a:lnTo>
                        <a:lnTo>
                          <a:pt x="0" y="74363"/>
                        </a:lnTo>
                        <a:lnTo>
                          <a:pt x="0" y="413688"/>
                        </a:lnTo>
                        <a:lnTo>
                          <a:pt x="258498" y="413688"/>
                        </a:lnTo>
                        <a:lnTo>
                          <a:pt x="258498" y="73346"/>
                        </a:lnTo>
                        <a:lnTo>
                          <a:pt x="170512" y="0"/>
                        </a:lnTo>
                        <a:close/>
                        <a:moveTo>
                          <a:pt x="129176" y="96389"/>
                        </a:moveTo>
                        <a:cubicBezTo>
                          <a:pt x="119424" y="96389"/>
                          <a:pt x="111565" y="88465"/>
                          <a:pt x="111565" y="78798"/>
                        </a:cubicBezTo>
                        <a:cubicBezTo>
                          <a:pt x="111565" y="69129"/>
                          <a:pt x="119497" y="61206"/>
                          <a:pt x="129176" y="61206"/>
                        </a:cubicBezTo>
                        <a:cubicBezTo>
                          <a:pt x="138928" y="61206"/>
                          <a:pt x="146788" y="69129"/>
                          <a:pt x="146788" y="78798"/>
                        </a:cubicBezTo>
                        <a:cubicBezTo>
                          <a:pt x="146788" y="88465"/>
                          <a:pt x="138928" y="96389"/>
                          <a:pt x="129176" y="9638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35">
                    <a:extLst>
                      <a:ext uri="{FF2B5EF4-FFF2-40B4-BE49-F238E27FC236}">
                        <a16:creationId xmlns:a16="http://schemas.microsoft.com/office/drawing/2014/main" id="{FD469855-20F7-3DEE-4A98-C8B20C47E53D}"/>
                      </a:ext>
                    </a:extLst>
                  </p:cNvPr>
                  <p:cNvSpPr/>
                  <p:nvPr/>
                </p:nvSpPr>
                <p:spPr>
                  <a:xfrm>
                    <a:off x="6061777" y="2227631"/>
                    <a:ext cx="7277" cy="260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77" h="260744" extrusionOk="0">
                        <a:moveTo>
                          <a:pt x="0" y="260745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47" name="Google Shape;647;p35">
                  <a:extLst>
                    <a:ext uri="{FF2B5EF4-FFF2-40B4-BE49-F238E27FC236}">
                      <a16:creationId xmlns:a16="http://schemas.microsoft.com/office/drawing/2014/main" id="{987A9D42-A290-216A-91D5-F0C621B7C12E}"/>
                    </a:ext>
                  </a:extLst>
                </p:cNvPr>
                <p:cNvSpPr/>
                <p:nvPr/>
              </p:nvSpPr>
              <p:spPr>
                <a:xfrm>
                  <a:off x="5763617" y="3060458"/>
                  <a:ext cx="887494" cy="25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256891" extrusionOk="0">
                      <a:moveTo>
                        <a:pt x="887495" y="256892"/>
                      </a:moveTo>
                      <a:lnTo>
                        <a:pt x="0" y="256819"/>
                      </a:lnTo>
                      <a:lnTo>
                        <a:pt x="9024" y="0"/>
                      </a:lnTo>
                      <a:lnTo>
                        <a:pt x="8753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48" name="Google Shape;648;p35">
                <a:extLst>
                  <a:ext uri="{FF2B5EF4-FFF2-40B4-BE49-F238E27FC236}">
                    <a16:creationId xmlns:a16="http://schemas.microsoft.com/office/drawing/2014/main" id="{1EEF4E82-3B78-3F85-3403-F07469934173}"/>
                  </a:ext>
                </a:extLst>
              </p:cNvPr>
              <p:cNvSpPr/>
              <p:nvPr/>
            </p:nvSpPr>
            <p:spPr>
              <a:xfrm>
                <a:off x="5859753" y="2996853"/>
                <a:ext cx="115203" cy="7269"/>
              </a:xfrm>
              <a:custGeom>
                <a:avLst/>
                <a:gdLst/>
                <a:ahLst/>
                <a:cxnLst/>
                <a:rect l="l" t="t" r="r" b="b"/>
                <a:pathLst>
                  <a:path w="115203" h="7269" extrusionOk="0">
                    <a:moveTo>
                      <a:pt x="0" y="0"/>
                    </a:moveTo>
                    <a:lnTo>
                      <a:pt x="11520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35">
                <a:extLst>
                  <a:ext uri="{FF2B5EF4-FFF2-40B4-BE49-F238E27FC236}">
                    <a16:creationId xmlns:a16="http://schemas.microsoft.com/office/drawing/2014/main" id="{3035866D-0272-DCBD-8475-40E00FE86A79}"/>
                  </a:ext>
                </a:extLst>
              </p:cNvPr>
              <p:cNvSpPr/>
              <p:nvPr/>
            </p:nvSpPr>
            <p:spPr>
              <a:xfrm>
                <a:off x="5859753" y="2921763"/>
                <a:ext cx="7277" cy="4659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46595" extrusionOk="0">
                    <a:moveTo>
                      <a:pt x="0" y="0"/>
                    </a:moveTo>
                    <a:lnTo>
                      <a:pt x="0" y="465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35">
                <a:extLst>
                  <a:ext uri="{FF2B5EF4-FFF2-40B4-BE49-F238E27FC236}">
                    <a16:creationId xmlns:a16="http://schemas.microsoft.com/office/drawing/2014/main" id="{BE781C78-ACE2-C6A8-D662-01DCA145E48E}"/>
                  </a:ext>
                </a:extLst>
              </p:cNvPr>
              <p:cNvSpPr/>
              <p:nvPr/>
            </p:nvSpPr>
            <p:spPr>
              <a:xfrm>
                <a:off x="5859753" y="2867317"/>
                <a:ext cx="7277" cy="5444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54445" extrusionOk="0">
                    <a:moveTo>
                      <a:pt x="0" y="0"/>
                    </a:moveTo>
                    <a:lnTo>
                      <a:pt x="0" y="54446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35">
              <a:extLst>
                <a:ext uri="{FF2B5EF4-FFF2-40B4-BE49-F238E27FC236}">
                  <a16:creationId xmlns:a16="http://schemas.microsoft.com/office/drawing/2014/main" id="{49CE8651-8BE4-FCD8-F116-1A2098DD6851}"/>
                </a:ext>
              </a:extLst>
            </p:cNvPr>
            <p:cNvGrpSpPr/>
            <p:nvPr/>
          </p:nvGrpSpPr>
          <p:grpSpPr>
            <a:xfrm>
              <a:off x="7943400" y="3643848"/>
              <a:ext cx="302735" cy="593096"/>
              <a:chOff x="7943400" y="3643848"/>
              <a:chExt cx="302735" cy="593096"/>
            </a:xfrm>
          </p:grpSpPr>
          <p:sp>
            <p:nvSpPr>
              <p:cNvPr id="652" name="Google Shape;652;p35">
                <a:extLst>
                  <a:ext uri="{FF2B5EF4-FFF2-40B4-BE49-F238E27FC236}">
                    <a16:creationId xmlns:a16="http://schemas.microsoft.com/office/drawing/2014/main" id="{52453FAA-64D5-57BD-999F-4704696802DE}"/>
                  </a:ext>
                </a:extLst>
              </p:cNvPr>
              <p:cNvSpPr/>
              <p:nvPr/>
            </p:nvSpPr>
            <p:spPr>
              <a:xfrm>
                <a:off x="7965828" y="3643848"/>
                <a:ext cx="280307" cy="280154"/>
              </a:xfrm>
              <a:custGeom>
                <a:avLst/>
                <a:gdLst/>
                <a:ahLst/>
                <a:cxnLst/>
                <a:rect l="l" t="t" r="r" b="b"/>
                <a:pathLst>
                  <a:path w="357079" h="356884" extrusionOk="0">
                    <a:moveTo>
                      <a:pt x="178540" y="356885"/>
                    </a:moveTo>
                    <a:lnTo>
                      <a:pt x="178540" y="356885"/>
                    </a:lnTo>
                    <a:cubicBezTo>
                      <a:pt x="79923" y="356885"/>
                      <a:pt x="0" y="277005"/>
                      <a:pt x="0" y="178443"/>
                    </a:cubicBezTo>
                    <a:lnTo>
                      <a:pt x="0" y="178443"/>
                    </a:lnTo>
                    <a:cubicBezTo>
                      <a:pt x="0" y="79880"/>
                      <a:pt x="79923" y="0"/>
                      <a:pt x="178540" y="0"/>
                    </a:cubicBezTo>
                    <a:lnTo>
                      <a:pt x="178540" y="0"/>
                    </a:lnTo>
                    <a:cubicBezTo>
                      <a:pt x="277156" y="0"/>
                      <a:pt x="357079" y="79880"/>
                      <a:pt x="357079" y="178443"/>
                    </a:cubicBezTo>
                    <a:lnTo>
                      <a:pt x="357079" y="178443"/>
                    </a:lnTo>
                    <a:cubicBezTo>
                      <a:pt x="357079" y="277005"/>
                      <a:pt x="277156" y="356885"/>
                      <a:pt x="178540" y="3568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35">
                <a:extLst>
                  <a:ext uri="{FF2B5EF4-FFF2-40B4-BE49-F238E27FC236}">
                    <a16:creationId xmlns:a16="http://schemas.microsoft.com/office/drawing/2014/main" id="{4D6E07E4-EE8D-6DE8-BC92-DFA76B97FC44}"/>
                  </a:ext>
                </a:extLst>
              </p:cNvPr>
              <p:cNvSpPr/>
              <p:nvPr/>
            </p:nvSpPr>
            <p:spPr>
              <a:xfrm>
                <a:off x="8066852" y="3699264"/>
                <a:ext cx="78276" cy="169364"/>
              </a:xfrm>
              <a:custGeom>
                <a:avLst/>
                <a:gdLst/>
                <a:ahLst/>
                <a:cxnLst/>
                <a:rect l="l" t="t" r="r" b="b"/>
                <a:pathLst>
                  <a:path w="99715" h="215750" extrusionOk="0">
                    <a:moveTo>
                      <a:pt x="22686" y="215750"/>
                    </a:moveTo>
                    <a:lnTo>
                      <a:pt x="66149" y="215750"/>
                    </a:lnTo>
                    <a:lnTo>
                      <a:pt x="66149" y="106950"/>
                    </a:lnTo>
                    <a:lnTo>
                      <a:pt x="96475" y="106950"/>
                    </a:lnTo>
                    <a:lnTo>
                      <a:pt x="99716" y="70509"/>
                    </a:lnTo>
                    <a:lnTo>
                      <a:pt x="66149" y="70509"/>
                    </a:lnTo>
                    <a:cubicBezTo>
                      <a:pt x="66149" y="70509"/>
                      <a:pt x="66149" y="56916"/>
                      <a:pt x="66149" y="49744"/>
                    </a:cubicBezTo>
                    <a:cubicBezTo>
                      <a:pt x="66149" y="41183"/>
                      <a:pt x="67885" y="37771"/>
                      <a:pt x="76161" y="37771"/>
                    </a:cubicBezTo>
                    <a:cubicBezTo>
                      <a:pt x="82875" y="37771"/>
                      <a:pt x="99658" y="37771"/>
                      <a:pt x="99658" y="37771"/>
                    </a:cubicBezTo>
                    <a:lnTo>
                      <a:pt x="99658" y="0"/>
                    </a:lnTo>
                    <a:cubicBezTo>
                      <a:pt x="99658" y="0"/>
                      <a:pt x="74888" y="0"/>
                      <a:pt x="69564" y="0"/>
                    </a:cubicBezTo>
                    <a:cubicBezTo>
                      <a:pt x="37213" y="0"/>
                      <a:pt x="22629" y="14229"/>
                      <a:pt x="22629" y="41473"/>
                    </a:cubicBezTo>
                    <a:cubicBezTo>
                      <a:pt x="22629" y="65188"/>
                      <a:pt x="22629" y="70509"/>
                      <a:pt x="22629" y="70509"/>
                    </a:cubicBezTo>
                    <a:lnTo>
                      <a:pt x="0" y="70509"/>
                    </a:lnTo>
                    <a:lnTo>
                      <a:pt x="0" y="107413"/>
                    </a:lnTo>
                    <a:lnTo>
                      <a:pt x="22629" y="107413"/>
                    </a:lnTo>
                    <a:lnTo>
                      <a:pt x="22629" y="21575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35">
                <a:extLst>
                  <a:ext uri="{FF2B5EF4-FFF2-40B4-BE49-F238E27FC236}">
                    <a16:creationId xmlns:a16="http://schemas.microsoft.com/office/drawing/2014/main" id="{23E117FB-579A-28B1-C2D6-37C568EEDDE2}"/>
                  </a:ext>
                </a:extLst>
              </p:cNvPr>
              <p:cNvSpPr/>
              <p:nvPr/>
            </p:nvSpPr>
            <p:spPr>
              <a:xfrm>
                <a:off x="7943400" y="3957198"/>
                <a:ext cx="279898" cy="279747"/>
              </a:xfrm>
              <a:custGeom>
                <a:avLst/>
                <a:gdLst/>
                <a:ahLst/>
                <a:cxnLst/>
                <a:rect l="l" t="t" r="r" b="b"/>
                <a:pathLst>
                  <a:path w="356558" h="356365" extrusionOk="0">
                    <a:moveTo>
                      <a:pt x="171161" y="356220"/>
                    </a:moveTo>
                    <a:lnTo>
                      <a:pt x="171161" y="356220"/>
                    </a:lnTo>
                    <a:cubicBezTo>
                      <a:pt x="72776" y="352287"/>
                      <a:pt x="-3790" y="269399"/>
                      <a:pt x="145" y="171068"/>
                    </a:cubicBezTo>
                    <a:lnTo>
                      <a:pt x="145" y="171068"/>
                    </a:lnTo>
                    <a:cubicBezTo>
                      <a:pt x="4081" y="72737"/>
                      <a:pt x="87013" y="-3788"/>
                      <a:pt x="185398" y="145"/>
                    </a:cubicBezTo>
                    <a:lnTo>
                      <a:pt x="185398" y="145"/>
                    </a:lnTo>
                    <a:cubicBezTo>
                      <a:pt x="283783" y="4078"/>
                      <a:pt x="360349" y="86966"/>
                      <a:pt x="356414" y="185297"/>
                    </a:cubicBezTo>
                    <a:lnTo>
                      <a:pt x="356414" y="185297"/>
                    </a:lnTo>
                    <a:cubicBezTo>
                      <a:pt x="352478" y="283629"/>
                      <a:pt x="269546" y="360153"/>
                      <a:pt x="171161" y="35622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5" name="Google Shape;655;p35">
                <a:extLst>
                  <a:ext uri="{FF2B5EF4-FFF2-40B4-BE49-F238E27FC236}">
                    <a16:creationId xmlns:a16="http://schemas.microsoft.com/office/drawing/2014/main" id="{3FECCE22-7CB0-E7AC-3F56-0A4F257286D5}"/>
                  </a:ext>
                </a:extLst>
              </p:cNvPr>
              <p:cNvGrpSpPr/>
              <p:nvPr/>
            </p:nvGrpSpPr>
            <p:grpSpPr>
              <a:xfrm>
                <a:off x="8005962" y="4019659"/>
                <a:ext cx="155092" cy="155008"/>
                <a:chOff x="3284686" y="4818116"/>
                <a:chExt cx="197494" cy="197387"/>
              </a:xfrm>
            </p:grpSpPr>
            <p:sp>
              <p:nvSpPr>
                <p:cNvPr id="656" name="Google Shape;656;p35">
                  <a:extLst>
                    <a:ext uri="{FF2B5EF4-FFF2-40B4-BE49-F238E27FC236}">
                      <a16:creationId xmlns:a16="http://schemas.microsoft.com/office/drawing/2014/main" id="{393F6E73-19EB-990F-990D-9475B98C76D8}"/>
                    </a:ext>
                  </a:extLst>
                </p:cNvPr>
                <p:cNvSpPr/>
                <p:nvPr/>
              </p:nvSpPr>
              <p:spPr>
                <a:xfrm>
                  <a:off x="3284686" y="4818116"/>
                  <a:ext cx="197494" cy="197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94" h="197387" extrusionOk="0">
                      <a:moveTo>
                        <a:pt x="101988" y="18641"/>
                      </a:moveTo>
                      <a:cubicBezTo>
                        <a:pt x="128089" y="19682"/>
                        <a:pt x="131157" y="19913"/>
                        <a:pt x="141458" y="20781"/>
                      </a:cubicBezTo>
                      <a:cubicBezTo>
                        <a:pt x="150949" y="21591"/>
                        <a:pt x="156100" y="23384"/>
                        <a:pt x="159457" y="24888"/>
                      </a:cubicBezTo>
                      <a:cubicBezTo>
                        <a:pt x="163971" y="26854"/>
                        <a:pt x="167096" y="29110"/>
                        <a:pt x="170395" y="32638"/>
                      </a:cubicBezTo>
                      <a:cubicBezTo>
                        <a:pt x="173693" y="36166"/>
                        <a:pt x="175661" y="39521"/>
                        <a:pt x="177224" y="44149"/>
                      </a:cubicBezTo>
                      <a:cubicBezTo>
                        <a:pt x="178439" y="47619"/>
                        <a:pt x="179828" y="52883"/>
                        <a:pt x="179886" y="62427"/>
                      </a:cubicBezTo>
                      <a:cubicBezTo>
                        <a:pt x="179944" y="72723"/>
                        <a:pt x="179944" y="75846"/>
                        <a:pt x="178902" y="101875"/>
                      </a:cubicBezTo>
                      <a:cubicBezTo>
                        <a:pt x="177860" y="127962"/>
                        <a:pt x="177629" y="131027"/>
                        <a:pt x="176761" y="141323"/>
                      </a:cubicBezTo>
                      <a:cubicBezTo>
                        <a:pt x="175951" y="150809"/>
                        <a:pt x="174157" y="155957"/>
                        <a:pt x="172652" y="159312"/>
                      </a:cubicBezTo>
                      <a:cubicBezTo>
                        <a:pt x="170684" y="163824"/>
                        <a:pt x="168427" y="166947"/>
                        <a:pt x="164897" y="170244"/>
                      </a:cubicBezTo>
                      <a:cubicBezTo>
                        <a:pt x="161366" y="173541"/>
                        <a:pt x="158010" y="175508"/>
                        <a:pt x="153380" y="177070"/>
                      </a:cubicBezTo>
                      <a:cubicBezTo>
                        <a:pt x="149908" y="178284"/>
                        <a:pt x="144641" y="179672"/>
                        <a:pt x="135092" y="179730"/>
                      </a:cubicBezTo>
                      <a:cubicBezTo>
                        <a:pt x="124790" y="179788"/>
                        <a:pt x="121665" y="179788"/>
                        <a:pt x="95622" y="178689"/>
                      </a:cubicBezTo>
                      <a:cubicBezTo>
                        <a:pt x="69521" y="177648"/>
                        <a:pt x="66454" y="177417"/>
                        <a:pt x="56153" y="176549"/>
                      </a:cubicBezTo>
                      <a:cubicBezTo>
                        <a:pt x="46661" y="175739"/>
                        <a:pt x="41511" y="173946"/>
                        <a:pt x="38154" y="172442"/>
                      </a:cubicBezTo>
                      <a:cubicBezTo>
                        <a:pt x="33640" y="170476"/>
                        <a:pt x="30515" y="168220"/>
                        <a:pt x="27216" y="164691"/>
                      </a:cubicBezTo>
                      <a:cubicBezTo>
                        <a:pt x="23917" y="161163"/>
                        <a:pt x="21949" y="157808"/>
                        <a:pt x="20387" y="153181"/>
                      </a:cubicBezTo>
                      <a:cubicBezTo>
                        <a:pt x="19171" y="149710"/>
                        <a:pt x="17783" y="144447"/>
                        <a:pt x="17725" y="134903"/>
                      </a:cubicBezTo>
                      <a:cubicBezTo>
                        <a:pt x="17667" y="124607"/>
                        <a:pt x="17667" y="121483"/>
                        <a:pt x="18709" y="95454"/>
                      </a:cubicBezTo>
                      <a:cubicBezTo>
                        <a:pt x="19750" y="69368"/>
                        <a:pt x="19982" y="66302"/>
                        <a:pt x="20850" y="56007"/>
                      </a:cubicBezTo>
                      <a:cubicBezTo>
                        <a:pt x="21660" y="46520"/>
                        <a:pt x="23454" y="41372"/>
                        <a:pt x="24959" y="38017"/>
                      </a:cubicBezTo>
                      <a:cubicBezTo>
                        <a:pt x="26927" y="33506"/>
                        <a:pt x="29184" y="30382"/>
                        <a:pt x="32714" y="27086"/>
                      </a:cubicBezTo>
                      <a:cubicBezTo>
                        <a:pt x="36244" y="23789"/>
                        <a:pt x="39601" y="21822"/>
                        <a:pt x="44231" y="20260"/>
                      </a:cubicBezTo>
                      <a:cubicBezTo>
                        <a:pt x="47703" y="19045"/>
                        <a:pt x="52970" y="17657"/>
                        <a:pt x="62519" y="17599"/>
                      </a:cubicBezTo>
                      <a:cubicBezTo>
                        <a:pt x="72820" y="17542"/>
                        <a:pt x="75945" y="17599"/>
                        <a:pt x="101988" y="18641"/>
                      </a:cubicBezTo>
                      <a:moveTo>
                        <a:pt x="102683" y="1057"/>
                      </a:moveTo>
                      <a:cubicBezTo>
                        <a:pt x="76177" y="15"/>
                        <a:pt x="72820" y="-42"/>
                        <a:pt x="62403" y="15"/>
                      </a:cubicBezTo>
                      <a:cubicBezTo>
                        <a:pt x="51986" y="73"/>
                        <a:pt x="44809" y="1461"/>
                        <a:pt x="38501" y="3602"/>
                      </a:cubicBezTo>
                      <a:cubicBezTo>
                        <a:pt x="31961" y="5857"/>
                        <a:pt x="26406" y="8981"/>
                        <a:pt x="20734" y="14187"/>
                      </a:cubicBezTo>
                      <a:cubicBezTo>
                        <a:pt x="15062" y="19392"/>
                        <a:pt x="11532" y="24714"/>
                        <a:pt x="8754" y="31019"/>
                      </a:cubicBezTo>
                      <a:cubicBezTo>
                        <a:pt x="6092" y="37150"/>
                        <a:pt x="4124" y="44149"/>
                        <a:pt x="3256" y="54561"/>
                      </a:cubicBezTo>
                      <a:cubicBezTo>
                        <a:pt x="2388" y="64972"/>
                        <a:pt x="2099" y="68269"/>
                        <a:pt x="1057" y="94760"/>
                      </a:cubicBezTo>
                      <a:cubicBezTo>
                        <a:pt x="15" y="121252"/>
                        <a:pt x="-43" y="124607"/>
                        <a:pt x="15" y="135019"/>
                      </a:cubicBezTo>
                      <a:cubicBezTo>
                        <a:pt x="73" y="145430"/>
                        <a:pt x="1462" y="152602"/>
                        <a:pt x="3604" y="158907"/>
                      </a:cubicBezTo>
                      <a:cubicBezTo>
                        <a:pt x="5861" y="165443"/>
                        <a:pt x="8986" y="170996"/>
                        <a:pt x="14194" y="176665"/>
                      </a:cubicBezTo>
                      <a:cubicBezTo>
                        <a:pt x="19403" y="182333"/>
                        <a:pt x="24727" y="185861"/>
                        <a:pt x="31035" y="188638"/>
                      </a:cubicBezTo>
                      <a:cubicBezTo>
                        <a:pt x="37170" y="191299"/>
                        <a:pt x="44173" y="193207"/>
                        <a:pt x="54590" y="194133"/>
                      </a:cubicBezTo>
                      <a:cubicBezTo>
                        <a:pt x="65007" y="195001"/>
                        <a:pt x="68306" y="195290"/>
                        <a:pt x="94812" y="196331"/>
                      </a:cubicBezTo>
                      <a:cubicBezTo>
                        <a:pt x="121318" y="197372"/>
                        <a:pt x="124675" y="197430"/>
                        <a:pt x="135092" y="197372"/>
                      </a:cubicBezTo>
                      <a:cubicBezTo>
                        <a:pt x="145509" y="197314"/>
                        <a:pt x="152685" y="195926"/>
                        <a:pt x="158994" y="193786"/>
                      </a:cubicBezTo>
                      <a:cubicBezTo>
                        <a:pt x="165533" y="191530"/>
                        <a:pt x="171089" y="188407"/>
                        <a:pt x="176761" y="183201"/>
                      </a:cubicBezTo>
                      <a:cubicBezTo>
                        <a:pt x="182432" y="177995"/>
                        <a:pt x="185963" y="172674"/>
                        <a:pt x="188741" y="166369"/>
                      </a:cubicBezTo>
                      <a:cubicBezTo>
                        <a:pt x="191403" y="160238"/>
                        <a:pt x="193313" y="153239"/>
                        <a:pt x="194239" y="142827"/>
                      </a:cubicBezTo>
                      <a:cubicBezTo>
                        <a:pt x="195107" y="132416"/>
                        <a:pt x="195396" y="129119"/>
                        <a:pt x="196438" y="102627"/>
                      </a:cubicBezTo>
                      <a:cubicBezTo>
                        <a:pt x="197479" y="76135"/>
                        <a:pt x="197537" y="72781"/>
                        <a:pt x="197479" y="62369"/>
                      </a:cubicBezTo>
                      <a:cubicBezTo>
                        <a:pt x="197422" y="51958"/>
                        <a:pt x="196033" y="44785"/>
                        <a:pt x="193891" y="38480"/>
                      </a:cubicBezTo>
                      <a:cubicBezTo>
                        <a:pt x="191634" y="31944"/>
                        <a:pt x="188509" y="26391"/>
                        <a:pt x="183300" y="20723"/>
                      </a:cubicBezTo>
                      <a:cubicBezTo>
                        <a:pt x="178092" y="15054"/>
                        <a:pt x="172767" y="11526"/>
                        <a:pt x="166459" y="8749"/>
                      </a:cubicBezTo>
                      <a:cubicBezTo>
                        <a:pt x="160325" y="6089"/>
                        <a:pt x="153322" y="4180"/>
                        <a:pt x="142905" y="3254"/>
                      </a:cubicBezTo>
                      <a:cubicBezTo>
                        <a:pt x="132546" y="2329"/>
                        <a:pt x="129247" y="2098"/>
                        <a:pt x="102683" y="105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35">
                  <a:extLst>
                    <a:ext uri="{FF2B5EF4-FFF2-40B4-BE49-F238E27FC236}">
                      <a16:creationId xmlns:a16="http://schemas.microsoft.com/office/drawing/2014/main" id="{58F19CE8-62AA-54D2-A88B-E7124E6FC50A}"/>
                    </a:ext>
                  </a:extLst>
                </p:cNvPr>
                <p:cNvSpPr/>
                <p:nvPr/>
              </p:nvSpPr>
              <p:spPr>
                <a:xfrm>
                  <a:off x="3333332" y="4866621"/>
                  <a:ext cx="100375" cy="100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75" h="100320" extrusionOk="0">
                      <a:moveTo>
                        <a:pt x="52184" y="40"/>
                      </a:moveTo>
                      <a:cubicBezTo>
                        <a:pt x="24463" y="-1059"/>
                        <a:pt x="1140" y="20459"/>
                        <a:pt x="40" y="48165"/>
                      </a:cubicBezTo>
                      <a:cubicBezTo>
                        <a:pt x="-1059" y="75871"/>
                        <a:pt x="20470" y="99181"/>
                        <a:pt x="48191" y="100280"/>
                      </a:cubicBezTo>
                      <a:cubicBezTo>
                        <a:pt x="75912" y="101380"/>
                        <a:pt x="99235" y="79862"/>
                        <a:pt x="100335" y="52156"/>
                      </a:cubicBezTo>
                      <a:cubicBezTo>
                        <a:pt x="101435" y="24450"/>
                        <a:pt x="79848" y="1139"/>
                        <a:pt x="52184" y="40"/>
                      </a:cubicBezTo>
                      <a:moveTo>
                        <a:pt x="48828" y="82697"/>
                      </a:moveTo>
                      <a:cubicBezTo>
                        <a:pt x="30829" y="82002"/>
                        <a:pt x="16824" y="66848"/>
                        <a:pt x="17576" y="48859"/>
                      </a:cubicBezTo>
                      <a:cubicBezTo>
                        <a:pt x="18270" y="30870"/>
                        <a:pt x="33433" y="16930"/>
                        <a:pt x="51432" y="17624"/>
                      </a:cubicBezTo>
                      <a:cubicBezTo>
                        <a:pt x="69431" y="18319"/>
                        <a:pt x="83378" y="33473"/>
                        <a:pt x="82684" y="51462"/>
                      </a:cubicBezTo>
                      <a:cubicBezTo>
                        <a:pt x="81989" y="69451"/>
                        <a:pt x="66826" y="83391"/>
                        <a:pt x="48828" y="8269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35">
                  <a:extLst>
                    <a:ext uri="{FF2B5EF4-FFF2-40B4-BE49-F238E27FC236}">
                      <a16:creationId xmlns:a16="http://schemas.microsoft.com/office/drawing/2014/main" id="{1EDD4D1C-EC8C-E3A3-2772-4DCDCC29DB2A}"/>
                    </a:ext>
                  </a:extLst>
                </p:cNvPr>
                <p:cNvSpPr/>
                <p:nvPr/>
              </p:nvSpPr>
              <p:spPr>
                <a:xfrm>
                  <a:off x="3425958" y="4855023"/>
                  <a:ext cx="23462" cy="23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2" h="23449" extrusionOk="0">
                      <a:moveTo>
                        <a:pt x="23451" y="12217"/>
                      </a:moveTo>
                      <a:cubicBezTo>
                        <a:pt x="23219" y="18695"/>
                        <a:pt x="17721" y="23727"/>
                        <a:pt x="11239" y="23438"/>
                      </a:cubicBezTo>
                      <a:cubicBezTo>
                        <a:pt x="4758" y="23207"/>
                        <a:pt x="-278" y="17711"/>
                        <a:pt x="12" y="11233"/>
                      </a:cubicBezTo>
                      <a:cubicBezTo>
                        <a:pt x="243" y="4755"/>
                        <a:pt x="5741" y="-277"/>
                        <a:pt x="12223" y="12"/>
                      </a:cubicBezTo>
                      <a:cubicBezTo>
                        <a:pt x="18705" y="243"/>
                        <a:pt x="23740" y="5739"/>
                        <a:pt x="23451" y="1221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59" name="Google Shape;659;p35">
              <a:extLst>
                <a:ext uri="{FF2B5EF4-FFF2-40B4-BE49-F238E27FC236}">
                  <a16:creationId xmlns:a16="http://schemas.microsoft.com/office/drawing/2014/main" id="{F5787A0D-B652-24EE-B081-1259B6CA512E}"/>
                </a:ext>
              </a:extLst>
            </p:cNvPr>
            <p:cNvGrpSpPr/>
            <p:nvPr/>
          </p:nvGrpSpPr>
          <p:grpSpPr>
            <a:xfrm>
              <a:off x="7691163" y="4303844"/>
              <a:ext cx="930759" cy="705256"/>
              <a:chOff x="7755075" y="2724722"/>
              <a:chExt cx="1009063" cy="764588"/>
            </a:xfrm>
          </p:grpSpPr>
          <p:sp>
            <p:nvSpPr>
              <p:cNvPr id="660" name="Google Shape;660;p35">
                <a:extLst>
                  <a:ext uri="{FF2B5EF4-FFF2-40B4-BE49-F238E27FC236}">
                    <a16:creationId xmlns:a16="http://schemas.microsoft.com/office/drawing/2014/main" id="{B21BEDFC-EBFD-197A-935C-8D20E104E456}"/>
                  </a:ext>
                </a:extLst>
              </p:cNvPr>
              <p:cNvSpPr/>
              <p:nvPr/>
            </p:nvSpPr>
            <p:spPr>
              <a:xfrm>
                <a:off x="7926384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1" name="Google Shape;661;p35">
                <a:extLst>
                  <a:ext uri="{FF2B5EF4-FFF2-40B4-BE49-F238E27FC236}">
                    <a16:creationId xmlns:a16="http://schemas.microsoft.com/office/drawing/2014/main" id="{E89A803E-A2A6-423B-FA60-0E318B6759A7}"/>
                  </a:ext>
                </a:extLst>
              </p:cNvPr>
              <p:cNvSpPr/>
              <p:nvPr/>
            </p:nvSpPr>
            <p:spPr>
              <a:xfrm>
                <a:off x="8356009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2" name="Google Shape;662;p35">
                <a:extLst>
                  <a:ext uri="{FF2B5EF4-FFF2-40B4-BE49-F238E27FC236}">
                    <a16:creationId xmlns:a16="http://schemas.microsoft.com/office/drawing/2014/main" id="{C15D554E-B591-F630-0A1D-FB98350748F5}"/>
                  </a:ext>
                </a:extLst>
              </p:cNvPr>
              <p:cNvSpPr/>
              <p:nvPr/>
            </p:nvSpPr>
            <p:spPr>
              <a:xfrm>
                <a:off x="7755075" y="2857500"/>
                <a:ext cx="867650" cy="358475"/>
              </a:xfrm>
              <a:custGeom>
                <a:avLst/>
                <a:gdLst/>
                <a:ahLst/>
                <a:cxnLst/>
                <a:rect l="l" t="t" r="r" b="b"/>
                <a:pathLst>
                  <a:path w="34706" h="14339" extrusionOk="0">
                    <a:moveTo>
                      <a:pt x="0" y="0"/>
                    </a:moveTo>
                    <a:lnTo>
                      <a:pt x="5819" y="14339"/>
                    </a:lnTo>
                    <a:lnTo>
                      <a:pt x="31312" y="14339"/>
                    </a:lnTo>
                    <a:lnTo>
                      <a:pt x="3470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C"/>
              </a:p>
            </p:txBody>
          </p:sp>
          <p:grpSp>
            <p:nvGrpSpPr>
              <p:cNvPr id="663" name="Google Shape;663;p35">
                <a:extLst>
                  <a:ext uri="{FF2B5EF4-FFF2-40B4-BE49-F238E27FC236}">
                    <a16:creationId xmlns:a16="http://schemas.microsoft.com/office/drawing/2014/main" id="{85BEEA66-7B54-5264-4F34-E62519F61B0A}"/>
                  </a:ext>
                </a:extLst>
              </p:cNvPr>
              <p:cNvGrpSpPr/>
              <p:nvPr/>
            </p:nvGrpSpPr>
            <p:grpSpPr>
              <a:xfrm>
                <a:off x="7756044" y="2724722"/>
                <a:ext cx="1008094" cy="764588"/>
                <a:chOff x="8281496" y="3831788"/>
                <a:chExt cx="839099" cy="636414"/>
              </a:xfrm>
            </p:grpSpPr>
            <p:sp>
              <p:nvSpPr>
                <p:cNvPr id="664" name="Google Shape;664;p35">
                  <a:extLst>
                    <a:ext uri="{FF2B5EF4-FFF2-40B4-BE49-F238E27FC236}">
                      <a16:creationId xmlns:a16="http://schemas.microsoft.com/office/drawing/2014/main" id="{5617F974-B7F1-FD08-95C4-8CDAD4296CA4}"/>
                    </a:ext>
                  </a:extLst>
                </p:cNvPr>
                <p:cNvSpPr/>
                <p:nvPr/>
              </p:nvSpPr>
              <p:spPr>
                <a:xfrm>
                  <a:off x="8897248" y="3831788"/>
                  <a:ext cx="223347" cy="501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47" h="501717" extrusionOk="0">
                      <a:moveTo>
                        <a:pt x="0" y="501717"/>
                      </a:moveTo>
                      <a:cubicBezTo>
                        <a:pt x="6186" y="495538"/>
                        <a:pt x="133106" y="0"/>
                        <a:pt x="133106" y="0"/>
                      </a:cubicBezTo>
                      <a:lnTo>
                        <a:pt x="22334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65" name="Google Shape;665;p35">
                  <a:extLst>
                    <a:ext uri="{FF2B5EF4-FFF2-40B4-BE49-F238E27FC236}">
                      <a16:creationId xmlns:a16="http://schemas.microsoft.com/office/drawing/2014/main" id="{C8736C7C-CB09-5E9D-06F0-3F9895481E5E}"/>
                    </a:ext>
                  </a:extLst>
                </p:cNvPr>
                <p:cNvGrpSpPr/>
                <p:nvPr/>
              </p:nvGrpSpPr>
              <p:grpSpPr>
                <a:xfrm>
                  <a:off x="8422316" y="4318458"/>
                  <a:ext cx="504842" cy="149744"/>
                  <a:chOff x="8422316" y="4318458"/>
                  <a:chExt cx="504842" cy="149744"/>
                </a:xfrm>
              </p:grpSpPr>
              <p:sp>
                <p:nvSpPr>
                  <p:cNvPr id="666" name="Google Shape;666;p35">
                    <a:extLst>
                      <a:ext uri="{FF2B5EF4-FFF2-40B4-BE49-F238E27FC236}">
                        <a16:creationId xmlns:a16="http://schemas.microsoft.com/office/drawing/2014/main" id="{6413C46D-35E8-6570-A359-15B1D470E853}"/>
                      </a:ext>
                    </a:extLst>
                  </p:cNvPr>
                  <p:cNvSpPr/>
                  <p:nvPr/>
                </p:nvSpPr>
                <p:spPr>
                  <a:xfrm>
                    <a:off x="8422316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7" name="Google Shape;667;p35">
                    <a:extLst>
                      <a:ext uri="{FF2B5EF4-FFF2-40B4-BE49-F238E27FC236}">
                        <a16:creationId xmlns:a16="http://schemas.microsoft.com/office/drawing/2014/main" id="{2BFF6791-4EB1-35E2-D099-2F1430C57F9C}"/>
                      </a:ext>
                    </a:extLst>
                  </p:cNvPr>
                  <p:cNvSpPr/>
                  <p:nvPr/>
                </p:nvSpPr>
                <p:spPr>
                  <a:xfrm>
                    <a:off x="8777241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68" name="Google Shape;668;p35">
                  <a:extLst>
                    <a:ext uri="{FF2B5EF4-FFF2-40B4-BE49-F238E27FC236}">
                      <a16:creationId xmlns:a16="http://schemas.microsoft.com/office/drawing/2014/main" id="{0A98C33C-FCD2-1377-A560-238CD899D630}"/>
                    </a:ext>
                  </a:extLst>
                </p:cNvPr>
                <p:cNvSpPr/>
                <p:nvPr/>
              </p:nvSpPr>
              <p:spPr>
                <a:xfrm>
                  <a:off x="8281496" y="3942424"/>
                  <a:ext cx="713998" cy="29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98" h="297163" extrusionOk="0">
                      <a:moveTo>
                        <a:pt x="645735" y="297163"/>
                      </a:moveTo>
                      <a:lnTo>
                        <a:pt x="116950" y="297163"/>
                      </a:lnTo>
                      <a:lnTo>
                        <a:pt x="0" y="0"/>
                      </a:lnTo>
                      <a:lnTo>
                        <a:pt x="71399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35">
                  <a:extLst>
                    <a:ext uri="{FF2B5EF4-FFF2-40B4-BE49-F238E27FC236}">
                      <a16:creationId xmlns:a16="http://schemas.microsoft.com/office/drawing/2014/main" id="{DE76F4ED-526F-F208-8480-E338983C8C21}"/>
                    </a:ext>
                  </a:extLst>
                </p:cNvPr>
                <p:cNvSpPr/>
                <p:nvPr/>
              </p:nvSpPr>
              <p:spPr>
                <a:xfrm>
                  <a:off x="8572306" y="4393330"/>
                  <a:ext cx="204935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35" h="7269" extrusionOk="0">
                      <a:moveTo>
                        <a:pt x="0" y="0"/>
                      </a:moveTo>
                      <a:lnTo>
                        <a:pt x="20493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35">
                  <a:extLst>
                    <a:ext uri="{FF2B5EF4-FFF2-40B4-BE49-F238E27FC236}">
                      <a16:creationId xmlns:a16="http://schemas.microsoft.com/office/drawing/2014/main" id="{A12A7C73-BF52-6D6F-B67D-02EC847C774F}"/>
                    </a:ext>
                  </a:extLst>
                </p:cNvPr>
                <p:cNvSpPr/>
                <p:nvPr/>
              </p:nvSpPr>
              <p:spPr>
                <a:xfrm>
                  <a:off x="8495747" y="4059676"/>
                  <a:ext cx="42209" cy="179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9" h="179911" extrusionOk="0">
                      <a:moveTo>
                        <a:pt x="0" y="0"/>
                      </a:moveTo>
                      <a:lnTo>
                        <a:pt x="42210" y="17991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35">
                  <a:extLst>
                    <a:ext uri="{FF2B5EF4-FFF2-40B4-BE49-F238E27FC236}">
                      <a16:creationId xmlns:a16="http://schemas.microsoft.com/office/drawing/2014/main" id="{EF3072D1-D18B-B018-FF56-CADD6F672BA7}"/>
                    </a:ext>
                  </a:extLst>
                </p:cNvPr>
                <p:cNvSpPr/>
                <p:nvPr/>
              </p:nvSpPr>
              <p:spPr>
                <a:xfrm>
                  <a:off x="8468237" y="3942425"/>
                  <a:ext cx="12590" cy="5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0" h="53646" extrusionOk="0">
                      <a:moveTo>
                        <a:pt x="0" y="0"/>
                      </a:moveTo>
                      <a:lnTo>
                        <a:pt x="12590" y="5364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35">
                  <a:extLst>
                    <a:ext uri="{FF2B5EF4-FFF2-40B4-BE49-F238E27FC236}">
                      <a16:creationId xmlns:a16="http://schemas.microsoft.com/office/drawing/2014/main" id="{D4E82CED-2246-0542-8FE0-F4249C22FFC2}"/>
                    </a:ext>
                  </a:extLst>
                </p:cNvPr>
                <p:cNvSpPr/>
                <p:nvPr/>
              </p:nvSpPr>
              <p:spPr>
                <a:xfrm>
                  <a:off x="8755190" y="3942425"/>
                  <a:ext cx="57710" cy="2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0" h="297162" extrusionOk="0">
                      <a:moveTo>
                        <a:pt x="57711" y="0"/>
                      </a:moveTo>
                      <a:lnTo>
                        <a:pt x="0" y="29716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35">
                  <a:extLst>
                    <a:ext uri="{FF2B5EF4-FFF2-40B4-BE49-F238E27FC236}">
                      <a16:creationId xmlns:a16="http://schemas.microsoft.com/office/drawing/2014/main" id="{59350476-E1ED-9941-758C-F27AB03F668D}"/>
                    </a:ext>
                  </a:extLst>
                </p:cNvPr>
                <p:cNvSpPr/>
                <p:nvPr/>
              </p:nvSpPr>
              <p:spPr>
                <a:xfrm>
                  <a:off x="8346484" y="4107434"/>
                  <a:ext cx="616188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188" h="7269" extrusionOk="0">
                      <a:moveTo>
                        <a:pt x="0" y="0"/>
                      </a:moveTo>
                      <a:lnTo>
                        <a:pt x="61618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7" name="Imagen 6" descr="Gráfico, Gráfico de barras, Gráfico en cascada&#10;&#10;El contenido generado por IA puede ser incorrecto.">
            <a:extLst>
              <a:ext uri="{FF2B5EF4-FFF2-40B4-BE49-F238E27FC236}">
                <a16:creationId xmlns:a16="http://schemas.microsoft.com/office/drawing/2014/main" id="{AEF9CE94-3F09-DEE3-F48E-5D31C62C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73" y="744610"/>
            <a:ext cx="8524051" cy="1698103"/>
          </a:xfrm>
          <a:prstGeom prst="rect">
            <a:avLst/>
          </a:prstGeom>
        </p:spPr>
      </p:pic>
      <p:pic>
        <p:nvPicPr>
          <p:cNvPr id="9" name="Imagen 8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6C125151-5107-45E4-032B-198348BD4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00" y="2599417"/>
            <a:ext cx="8627399" cy="168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0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>
          <a:extLst>
            <a:ext uri="{FF2B5EF4-FFF2-40B4-BE49-F238E27FC236}">
              <a16:creationId xmlns:a16="http://schemas.microsoft.com/office/drawing/2014/main" id="{74767279-1F6D-0912-D7D2-3C62109F1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5">
            <a:extLst>
              <a:ext uri="{FF2B5EF4-FFF2-40B4-BE49-F238E27FC236}">
                <a16:creationId xmlns:a16="http://schemas.microsoft.com/office/drawing/2014/main" id="{AC64DDB6-285C-988F-81E9-CFCD762519EF}"/>
              </a:ext>
            </a:extLst>
          </p:cNvPr>
          <p:cNvSpPr/>
          <p:nvPr/>
        </p:nvSpPr>
        <p:spPr>
          <a:xfrm>
            <a:off x="6900" y="4342000"/>
            <a:ext cx="91440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35">
            <a:extLst>
              <a:ext uri="{FF2B5EF4-FFF2-40B4-BE49-F238E27FC236}">
                <a16:creationId xmlns:a16="http://schemas.microsoft.com/office/drawing/2014/main" id="{486F38A5-C0D9-A151-18EE-4CE7AF758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134400"/>
            <a:ext cx="81140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1800" dirty="0"/>
              <a:t>Insights(</a:t>
            </a:r>
            <a:r>
              <a:rPr lang="es-MX" sz="1800" dirty="0"/>
              <a:t>Sucursales con mayor volumen desde otra ubicación)</a:t>
            </a:r>
            <a:endParaRPr dirty="0"/>
          </a:p>
        </p:txBody>
      </p:sp>
      <p:grpSp>
        <p:nvGrpSpPr>
          <p:cNvPr id="639" name="Google Shape;639;p35">
            <a:extLst>
              <a:ext uri="{FF2B5EF4-FFF2-40B4-BE49-F238E27FC236}">
                <a16:creationId xmlns:a16="http://schemas.microsoft.com/office/drawing/2014/main" id="{974D4578-760E-D2D1-A4F3-2B86D1D200CA}"/>
              </a:ext>
            </a:extLst>
          </p:cNvPr>
          <p:cNvGrpSpPr/>
          <p:nvPr/>
        </p:nvGrpSpPr>
        <p:grpSpPr>
          <a:xfrm>
            <a:off x="7691163" y="4199999"/>
            <a:ext cx="880408" cy="809100"/>
            <a:chOff x="7691163" y="3643848"/>
            <a:chExt cx="1357844" cy="1365251"/>
          </a:xfrm>
        </p:grpSpPr>
        <p:grpSp>
          <p:nvGrpSpPr>
            <p:cNvPr id="640" name="Google Shape;640;p35">
              <a:extLst>
                <a:ext uri="{FF2B5EF4-FFF2-40B4-BE49-F238E27FC236}">
                  <a16:creationId xmlns:a16="http://schemas.microsoft.com/office/drawing/2014/main" id="{A5CFCA40-6568-1A14-C607-77179F75894C}"/>
                </a:ext>
              </a:extLst>
            </p:cNvPr>
            <p:cNvGrpSpPr/>
            <p:nvPr/>
          </p:nvGrpSpPr>
          <p:grpSpPr>
            <a:xfrm>
              <a:off x="8248577" y="3643861"/>
              <a:ext cx="800431" cy="1225981"/>
              <a:chOff x="5763617" y="1958018"/>
              <a:chExt cx="887494" cy="1359331"/>
            </a:xfrm>
          </p:grpSpPr>
          <p:grpSp>
            <p:nvGrpSpPr>
              <p:cNvPr id="641" name="Google Shape;641;p35">
                <a:extLst>
                  <a:ext uri="{FF2B5EF4-FFF2-40B4-BE49-F238E27FC236}">
                    <a16:creationId xmlns:a16="http://schemas.microsoft.com/office/drawing/2014/main" id="{50EF9A51-673A-1695-6460-A61449AFEC25}"/>
                  </a:ext>
                </a:extLst>
              </p:cNvPr>
              <p:cNvGrpSpPr/>
              <p:nvPr/>
            </p:nvGrpSpPr>
            <p:grpSpPr>
              <a:xfrm>
                <a:off x="5763617" y="1958018"/>
                <a:ext cx="887494" cy="1359331"/>
                <a:chOff x="5763617" y="1958018"/>
                <a:chExt cx="887494" cy="1359331"/>
              </a:xfrm>
            </p:grpSpPr>
            <p:sp>
              <p:nvSpPr>
                <p:cNvPr id="642" name="Google Shape;642;p35">
                  <a:extLst>
                    <a:ext uri="{FF2B5EF4-FFF2-40B4-BE49-F238E27FC236}">
                      <a16:creationId xmlns:a16="http://schemas.microsoft.com/office/drawing/2014/main" id="{2DD4D846-2D94-F284-8C5D-C18C837B0815}"/>
                    </a:ext>
                  </a:extLst>
                </p:cNvPr>
                <p:cNvSpPr/>
                <p:nvPr/>
              </p:nvSpPr>
              <p:spPr>
                <a:xfrm>
                  <a:off x="6061777" y="1958018"/>
                  <a:ext cx="291173" cy="283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173" h="283060" extrusionOk="0">
                      <a:moveTo>
                        <a:pt x="291174" y="283061"/>
                      </a:moveTo>
                      <a:lnTo>
                        <a:pt x="0" y="283061"/>
                      </a:lnTo>
                      <a:lnTo>
                        <a:pt x="0" y="76981"/>
                      </a:lnTo>
                      <a:cubicBezTo>
                        <a:pt x="0" y="34456"/>
                        <a:pt x="34496" y="0"/>
                        <a:pt x="77069" y="0"/>
                      </a:cubicBezTo>
                      <a:lnTo>
                        <a:pt x="214105" y="0"/>
                      </a:lnTo>
                      <a:cubicBezTo>
                        <a:pt x="256679" y="0"/>
                        <a:pt x="291174" y="34456"/>
                        <a:pt x="291174" y="76981"/>
                      </a:cubicBezTo>
                      <a:lnTo>
                        <a:pt x="291174" y="28306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35">
                  <a:extLst>
                    <a:ext uri="{FF2B5EF4-FFF2-40B4-BE49-F238E27FC236}">
                      <a16:creationId xmlns:a16="http://schemas.microsoft.com/office/drawing/2014/main" id="{66E58B1A-263F-36E5-1B98-C5C4D360A41E}"/>
                    </a:ext>
                  </a:extLst>
                </p:cNvPr>
                <p:cNvSpPr/>
                <p:nvPr/>
              </p:nvSpPr>
              <p:spPr>
                <a:xfrm>
                  <a:off x="5763617" y="2241079"/>
                  <a:ext cx="887494" cy="107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1076270" extrusionOk="0">
                      <a:moveTo>
                        <a:pt x="58511" y="85703"/>
                      </a:moveTo>
                      <a:lnTo>
                        <a:pt x="63606" y="0"/>
                      </a:lnTo>
                      <a:lnTo>
                        <a:pt x="808897" y="0"/>
                      </a:lnTo>
                      <a:lnTo>
                        <a:pt x="887495" y="1076271"/>
                      </a:lnTo>
                      <a:lnTo>
                        <a:pt x="0" y="1076198"/>
                      </a:lnTo>
                      <a:lnTo>
                        <a:pt x="52398" y="1895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44" name="Google Shape;644;p35">
                  <a:extLst>
                    <a:ext uri="{FF2B5EF4-FFF2-40B4-BE49-F238E27FC236}">
                      <a16:creationId xmlns:a16="http://schemas.microsoft.com/office/drawing/2014/main" id="{393E289C-C17C-A309-CF63-4F058E13B15F}"/>
                    </a:ext>
                  </a:extLst>
                </p:cNvPr>
                <p:cNvGrpSpPr/>
                <p:nvPr/>
              </p:nvGrpSpPr>
              <p:grpSpPr>
                <a:xfrm>
                  <a:off x="5932601" y="2227631"/>
                  <a:ext cx="258497" cy="595634"/>
                  <a:chOff x="5932601" y="2227631"/>
                  <a:chExt cx="258497" cy="595634"/>
                </a:xfrm>
              </p:grpSpPr>
              <p:sp>
                <p:nvSpPr>
                  <p:cNvPr id="645" name="Google Shape;645;p35">
                    <a:extLst>
                      <a:ext uri="{FF2B5EF4-FFF2-40B4-BE49-F238E27FC236}">
                        <a16:creationId xmlns:a16="http://schemas.microsoft.com/office/drawing/2014/main" id="{4A47986D-359A-6939-6945-066A77876443}"/>
                      </a:ext>
                    </a:extLst>
                  </p:cNvPr>
                  <p:cNvSpPr/>
                  <p:nvPr/>
                </p:nvSpPr>
                <p:spPr>
                  <a:xfrm>
                    <a:off x="5932601" y="2409578"/>
                    <a:ext cx="258497" cy="41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497" h="413687" extrusionOk="0">
                        <a:moveTo>
                          <a:pt x="170512" y="0"/>
                        </a:moveTo>
                        <a:lnTo>
                          <a:pt x="89004" y="0"/>
                        </a:lnTo>
                        <a:lnTo>
                          <a:pt x="0" y="74363"/>
                        </a:lnTo>
                        <a:lnTo>
                          <a:pt x="0" y="413688"/>
                        </a:lnTo>
                        <a:lnTo>
                          <a:pt x="258498" y="413688"/>
                        </a:lnTo>
                        <a:lnTo>
                          <a:pt x="258498" y="73346"/>
                        </a:lnTo>
                        <a:lnTo>
                          <a:pt x="170512" y="0"/>
                        </a:lnTo>
                        <a:close/>
                        <a:moveTo>
                          <a:pt x="129176" y="96389"/>
                        </a:moveTo>
                        <a:cubicBezTo>
                          <a:pt x="119424" y="96389"/>
                          <a:pt x="111565" y="88465"/>
                          <a:pt x="111565" y="78798"/>
                        </a:cubicBezTo>
                        <a:cubicBezTo>
                          <a:pt x="111565" y="69129"/>
                          <a:pt x="119497" y="61206"/>
                          <a:pt x="129176" y="61206"/>
                        </a:cubicBezTo>
                        <a:cubicBezTo>
                          <a:pt x="138928" y="61206"/>
                          <a:pt x="146788" y="69129"/>
                          <a:pt x="146788" y="78798"/>
                        </a:cubicBezTo>
                        <a:cubicBezTo>
                          <a:pt x="146788" y="88465"/>
                          <a:pt x="138928" y="96389"/>
                          <a:pt x="129176" y="9638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35">
                    <a:extLst>
                      <a:ext uri="{FF2B5EF4-FFF2-40B4-BE49-F238E27FC236}">
                        <a16:creationId xmlns:a16="http://schemas.microsoft.com/office/drawing/2014/main" id="{30761F94-D0BD-22AF-C79A-05992956DF38}"/>
                      </a:ext>
                    </a:extLst>
                  </p:cNvPr>
                  <p:cNvSpPr/>
                  <p:nvPr/>
                </p:nvSpPr>
                <p:spPr>
                  <a:xfrm>
                    <a:off x="6061777" y="2227631"/>
                    <a:ext cx="7277" cy="260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77" h="260744" extrusionOk="0">
                        <a:moveTo>
                          <a:pt x="0" y="260745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47" name="Google Shape;647;p35">
                  <a:extLst>
                    <a:ext uri="{FF2B5EF4-FFF2-40B4-BE49-F238E27FC236}">
                      <a16:creationId xmlns:a16="http://schemas.microsoft.com/office/drawing/2014/main" id="{E9806A82-A826-1DFE-4F40-AC118D43BFBA}"/>
                    </a:ext>
                  </a:extLst>
                </p:cNvPr>
                <p:cNvSpPr/>
                <p:nvPr/>
              </p:nvSpPr>
              <p:spPr>
                <a:xfrm>
                  <a:off x="5763617" y="3060458"/>
                  <a:ext cx="887494" cy="25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256891" extrusionOk="0">
                      <a:moveTo>
                        <a:pt x="887495" y="256892"/>
                      </a:moveTo>
                      <a:lnTo>
                        <a:pt x="0" y="256819"/>
                      </a:lnTo>
                      <a:lnTo>
                        <a:pt x="9024" y="0"/>
                      </a:lnTo>
                      <a:lnTo>
                        <a:pt x="8753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48" name="Google Shape;648;p35">
                <a:extLst>
                  <a:ext uri="{FF2B5EF4-FFF2-40B4-BE49-F238E27FC236}">
                    <a16:creationId xmlns:a16="http://schemas.microsoft.com/office/drawing/2014/main" id="{90019211-AF3F-ABF0-92A0-040B799367ED}"/>
                  </a:ext>
                </a:extLst>
              </p:cNvPr>
              <p:cNvSpPr/>
              <p:nvPr/>
            </p:nvSpPr>
            <p:spPr>
              <a:xfrm>
                <a:off x="5859753" y="2996853"/>
                <a:ext cx="115203" cy="7269"/>
              </a:xfrm>
              <a:custGeom>
                <a:avLst/>
                <a:gdLst/>
                <a:ahLst/>
                <a:cxnLst/>
                <a:rect l="l" t="t" r="r" b="b"/>
                <a:pathLst>
                  <a:path w="115203" h="7269" extrusionOk="0">
                    <a:moveTo>
                      <a:pt x="0" y="0"/>
                    </a:moveTo>
                    <a:lnTo>
                      <a:pt x="11520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35">
                <a:extLst>
                  <a:ext uri="{FF2B5EF4-FFF2-40B4-BE49-F238E27FC236}">
                    <a16:creationId xmlns:a16="http://schemas.microsoft.com/office/drawing/2014/main" id="{F42FCF8E-8531-6644-4197-D8FCF2145281}"/>
                  </a:ext>
                </a:extLst>
              </p:cNvPr>
              <p:cNvSpPr/>
              <p:nvPr/>
            </p:nvSpPr>
            <p:spPr>
              <a:xfrm>
                <a:off x="5859753" y="2921763"/>
                <a:ext cx="7277" cy="4659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46595" extrusionOk="0">
                    <a:moveTo>
                      <a:pt x="0" y="0"/>
                    </a:moveTo>
                    <a:lnTo>
                      <a:pt x="0" y="465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35">
                <a:extLst>
                  <a:ext uri="{FF2B5EF4-FFF2-40B4-BE49-F238E27FC236}">
                    <a16:creationId xmlns:a16="http://schemas.microsoft.com/office/drawing/2014/main" id="{2AD529AD-6014-13B3-DDF0-F666F7BCE286}"/>
                  </a:ext>
                </a:extLst>
              </p:cNvPr>
              <p:cNvSpPr/>
              <p:nvPr/>
            </p:nvSpPr>
            <p:spPr>
              <a:xfrm>
                <a:off x="5859753" y="2867317"/>
                <a:ext cx="7277" cy="5444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54445" extrusionOk="0">
                    <a:moveTo>
                      <a:pt x="0" y="0"/>
                    </a:moveTo>
                    <a:lnTo>
                      <a:pt x="0" y="54446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35">
              <a:extLst>
                <a:ext uri="{FF2B5EF4-FFF2-40B4-BE49-F238E27FC236}">
                  <a16:creationId xmlns:a16="http://schemas.microsoft.com/office/drawing/2014/main" id="{843DEE68-E035-6DB6-2A02-505D818DE3AF}"/>
                </a:ext>
              </a:extLst>
            </p:cNvPr>
            <p:cNvGrpSpPr/>
            <p:nvPr/>
          </p:nvGrpSpPr>
          <p:grpSpPr>
            <a:xfrm>
              <a:off x="7943400" y="3643848"/>
              <a:ext cx="302735" cy="593096"/>
              <a:chOff x="7943400" y="3643848"/>
              <a:chExt cx="302735" cy="593096"/>
            </a:xfrm>
          </p:grpSpPr>
          <p:sp>
            <p:nvSpPr>
              <p:cNvPr id="652" name="Google Shape;652;p35">
                <a:extLst>
                  <a:ext uri="{FF2B5EF4-FFF2-40B4-BE49-F238E27FC236}">
                    <a16:creationId xmlns:a16="http://schemas.microsoft.com/office/drawing/2014/main" id="{B6893902-21D1-5DB5-8AEE-20535002081F}"/>
                  </a:ext>
                </a:extLst>
              </p:cNvPr>
              <p:cNvSpPr/>
              <p:nvPr/>
            </p:nvSpPr>
            <p:spPr>
              <a:xfrm>
                <a:off x="7965828" y="3643848"/>
                <a:ext cx="280307" cy="280154"/>
              </a:xfrm>
              <a:custGeom>
                <a:avLst/>
                <a:gdLst/>
                <a:ahLst/>
                <a:cxnLst/>
                <a:rect l="l" t="t" r="r" b="b"/>
                <a:pathLst>
                  <a:path w="357079" h="356884" extrusionOk="0">
                    <a:moveTo>
                      <a:pt x="178540" y="356885"/>
                    </a:moveTo>
                    <a:lnTo>
                      <a:pt x="178540" y="356885"/>
                    </a:lnTo>
                    <a:cubicBezTo>
                      <a:pt x="79923" y="356885"/>
                      <a:pt x="0" y="277005"/>
                      <a:pt x="0" y="178443"/>
                    </a:cubicBezTo>
                    <a:lnTo>
                      <a:pt x="0" y="178443"/>
                    </a:lnTo>
                    <a:cubicBezTo>
                      <a:pt x="0" y="79880"/>
                      <a:pt x="79923" y="0"/>
                      <a:pt x="178540" y="0"/>
                    </a:cubicBezTo>
                    <a:lnTo>
                      <a:pt x="178540" y="0"/>
                    </a:lnTo>
                    <a:cubicBezTo>
                      <a:pt x="277156" y="0"/>
                      <a:pt x="357079" y="79880"/>
                      <a:pt x="357079" y="178443"/>
                    </a:cubicBezTo>
                    <a:lnTo>
                      <a:pt x="357079" y="178443"/>
                    </a:lnTo>
                    <a:cubicBezTo>
                      <a:pt x="357079" y="277005"/>
                      <a:pt x="277156" y="356885"/>
                      <a:pt x="178540" y="3568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35">
                <a:extLst>
                  <a:ext uri="{FF2B5EF4-FFF2-40B4-BE49-F238E27FC236}">
                    <a16:creationId xmlns:a16="http://schemas.microsoft.com/office/drawing/2014/main" id="{95438936-F46B-3D77-E67E-D1A480FBA135}"/>
                  </a:ext>
                </a:extLst>
              </p:cNvPr>
              <p:cNvSpPr/>
              <p:nvPr/>
            </p:nvSpPr>
            <p:spPr>
              <a:xfrm>
                <a:off x="8066852" y="3699264"/>
                <a:ext cx="78276" cy="169364"/>
              </a:xfrm>
              <a:custGeom>
                <a:avLst/>
                <a:gdLst/>
                <a:ahLst/>
                <a:cxnLst/>
                <a:rect l="l" t="t" r="r" b="b"/>
                <a:pathLst>
                  <a:path w="99715" h="215750" extrusionOk="0">
                    <a:moveTo>
                      <a:pt x="22686" y="215750"/>
                    </a:moveTo>
                    <a:lnTo>
                      <a:pt x="66149" y="215750"/>
                    </a:lnTo>
                    <a:lnTo>
                      <a:pt x="66149" y="106950"/>
                    </a:lnTo>
                    <a:lnTo>
                      <a:pt x="96475" y="106950"/>
                    </a:lnTo>
                    <a:lnTo>
                      <a:pt x="99716" y="70509"/>
                    </a:lnTo>
                    <a:lnTo>
                      <a:pt x="66149" y="70509"/>
                    </a:lnTo>
                    <a:cubicBezTo>
                      <a:pt x="66149" y="70509"/>
                      <a:pt x="66149" y="56916"/>
                      <a:pt x="66149" y="49744"/>
                    </a:cubicBezTo>
                    <a:cubicBezTo>
                      <a:pt x="66149" y="41183"/>
                      <a:pt x="67885" y="37771"/>
                      <a:pt x="76161" y="37771"/>
                    </a:cubicBezTo>
                    <a:cubicBezTo>
                      <a:pt x="82875" y="37771"/>
                      <a:pt x="99658" y="37771"/>
                      <a:pt x="99658" y="37771"/>
                    </a:cubicBezTo>
                    <a:lnTo>
                      <a:pt x="99658" y="0"/>
                    </a:lnTo>
                    <a:cubicBezTo>
                      <a:pt x="99658" y="0"/>
                      <a:pt x="74888" y="0"/>
                      <a:pt x="69564" y="0"/>
                    </a:cubicBezTo>
                    <a:cubicBezTo>
                      <a:pt x="37213" y="0"/>
                      <a:pt x="22629" y="14229"/>
                      <a:pt x="22629" y="41473"/>
                    </a:cubicBezTo>
                    <a:cubicBezTo>
                      <a:pt x="22629" y="65188"/>
                      <a:pt x="22629" y="70509"/>
                      <a:pt x="22629" y="70509"/>
                    </a:cubicBezTo>
                    <a:lnTo>
                      <a:pt x="0" y="70509"/>
                    </a:lnTo>
                    <a:lnTo>
                      <a:pt x="0" y="107413"/>
                    </a:lnTo>
                    <a:lnTo>
                      <a:pt x="22629" y="107413"/>
                    </a:lnTo>
                    <a:lnTo>
                      <a:pt x="22629" y="21575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35">
                <a:extLst>
                  <a:ext uri="{FF2B5EF4-FFF2-40B4-BE49-F238E27FC236}">
                    <a16:creationId xmlns:a16="http://schemas.microsoft.com/office/drawing/2014/main" id="{62EE75CB-A903-733F-A97E-6DB0B6A5A4E9}"/>
                  </a:ext>
                </a:extLst>
              </p:cNvPr>
              <p:cNvSpPr/>
              <p:nvPr/>
            </p:nvSpPr>
            <p:spPr>
              <a:xfrm>
                <a:off x="7943400" y="3957198"/>
                <a:ext cx="279898" cy="279747"/>
              </a:xfrm>
              <a:custGeom>
                <a:avLst/>
                <a:gdLst/>
                <a:ahLst/>
                <a:cxnLst/>
                <a:rect l="l" t="t" r="r" b="b"/>
                <a:pathLst>
                  <a:path w="356558" h="356365" extrusionOk="0">
                    <a:moveTo>
                      <a:pt x="171161" y="356220"/>
                    </a:moveTo>
                    <a:lnTo>
                      <a:pt x="171161" y="356220"/>
                    </a:lnTo>
                    <a:cubicBezTo>
                      <a:pt x="72776" y="352287"/>
                      <a:pt x="-3790" y="269399"/>
                      <a:pt x="145" y="171068"/>
                    </a:cubicBezTo>
                    <a:lnTo>
                      <a:pt x="145" y="171068"/>
                    </a:lnTo>
                    <a:cubicBezTo>
                      <a:pt x="4081" y="72737"/>
                      <a:pt x="87013" y="-3788"/>
                      <a:pt x="185398" y="145"/>
                    </a:cubicBezTo>
                    <a:lnTo>
                      <a:pt x="185398" y="145"/>
                    </a:lnTo>
                    <a:cubicBezTo>
                      <a:pt x="283783" y="4078"/>
                      <a:pt x="360349" y="86966"/>
                      <a:pt x="356414" y="185297"/>
                    </a:cubicBezTo>
                    <a:lnTo>
                      <a:pt x="356414" y="185297"/>
                    </a:lnTo>
                    <a:cubicBezTo>
                      <a:pt x="352478" y="283629"/>
                      <a:pt x="269546" y="360153"/>
                      <a:pt x="171161" y="35622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5" name="Google Shape;655;p35">
                <a:extLst>
                  <a:ext uri="{FF2B5EF4-FFF2-40B4-BE49-F238E27FC236}">
                    <a16:creationId xmlns:a16="http://schemas.microsoft.com/office/drawing/2014/main" id="{9A63D97C-D1E9-E6D5-1743-D12F8B7ABA0B}"/>
                  </a:ext>
                </a:extLst>
              </p:cNvPr>
              <p:cNvGrpSpPr/>
              <p:nvPr/>
            </p:nvGrpSpPr>
            <p:grpSpPr>
              <a:xfrm>
                <a:off x="8005962" y="4019659"/>
                <a:ext cx="155092" cy="155008"/>
                <a:chOff x="3284686" y="4818116"/>
                <a:chExt cx="197494" cy="197387"/>
              </a:xfrm>
            </p:grpSpPr>
            <p:sp>
              <p:nvSpPr>
                <p:cNvPr id="656" name="Google Shape;656;p35">
                  <a:extLst>
                    <a:ext uri="{FF2B5EF4-FFF2-40B4-BE49-F238E27FC236}">
                      <a16:creationId xmlns:a16="http://schemas.microsoft.com/office/drawing/2014/main" id="{08309D76-9DE4-CC57-B8D4-90086808BE50}"/>
                    </a:ext>
                  </a:extLst>
                </p:cNvPr>
                <p:cNvSpPr/>
                <p:nvPr/>
              </p:nvSpPr>
              <p:spPr>
                <a:xfrm>
                  <a:off x="3284686" y="4818116"/>
                  <a:ext cx="197494" cy="197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94" h="197387" extrusionOk="0">
                      <a:moveTo>
                        <a:pt x="101988" y="18641"/>
                      </a:moveTo>
                      <a:cubicBezTo>
                        <a:pt x="128089" y="19682"/>
                        <a:pt x="131157" y="19913"/>
                        <a:pt x="141458" y="20781"/>
                      </a:cubicBezTo>
                      <a:cubicBezTo>
                        <a:pt x="150949" y="21591"/>
                        <a:pt x="156100" y="23384"/>
                        <a:pt x="159457" y="24888"/>
                      </a:cubicBezTo>
                      <a:cubicBezTo>
                        <a:pt x="163971" y="26854"/>
                        <a:pt x="167096" y="29110"/>
                        <a:pt x="170395" y="32638"/>
                      </a:cubicBezTo>
                      <a:cubicBezTo>
                        <a:pt x="173693" y="36166"/>
                        <a:pt x="175661" y="39521"/>
                        <a:pt x="177224" y="44149"/>
                      </a:cubicBezTo>
                      <a:cubicBezTo>
                        <a:pt x="178439" y="47619"/>
                        <a:pt x="179828" y="52883"/>
                        <a:pt x="179886" y="62427"/>
                      </a:cubicBezTo>
                      <a:cubicBezTo>
                        <a:pt x="179944" y="72723"/>
                        <a:pt x="179944" y="75846"/>
                        <a:pt x="178902" y="101875"/>
                      </a:cubicBezTo>
                      <a:cubicBezTo>
                        <a:pt x="177860" y="127962"/>
                        <a:pt x="177629" y="131027"/>
                        <a:pt x="176761" y="141323"/>
                      </a:cubicBezTo>
                      <a:cubicBezTo>
                        <a:pt x="175951" y="150809"/>
                        <a:pt x="174157" y="155957"/>
                        <a:pt x="172652" y="159312"/>
                      </a:cubicBezTo>
                      <a:cubicBezTo>
                        <a:pt x="170684" y="163824"/>
                        <a:pt x="168427" y="166947"/>
                        <a:pt x="164897" y="170244"/>
                      </a:cubicBezTo>
                      <a:cubicBezTo>
                        <a:pt x="161366" y="173541"/>
                        <a:pt x="158010" y="175508"/>
                        <a:pt x="153380" y="177070"/>
                      </a:cubicBezTo>
                      <a:cubicBezTo>
                        <a:pt x="149908" y="178284"/>
                        <a:pt x="144641" y="179672"/>
                        <a:pt x="135092" y="179730"/>
                      </a:cubicBezTo>
                      <a:cubicBezTo>
                        <a:pt x="124790" y="179788"/>
                        <a:pt x="121665" y="179788"/>
                        <a:pt x="95622" y="178689"/>
                      </a:cubicBezTo>
                      <a:cubicBezTo>
                        <a:pt x="69521" y="177648"/>
                        <a:pt x="66454" y="177417"/>
                        <a:pt x="56153" y="176549"/>
                      </a:cubicBezTo>
                      <a:cubicBezTo>
                        <a:pt x="46661" y="175739"/>
                        <a:pt x="41511" y="173946"/>
                        <a:pt x="38154" y="172442"/>
                      </a:cubicBezTo>
                      <a:cubicBezTo>
                        <a:pt x="33640" y="170476"/>
                        <a:pt x="30515" y="168220"/>
                        <a:pt x="27216" y="164691"/>
                      </a:cubicBezTo>
                      <a:cubicBezTo>
                        <a:pt x="23917" y="161163"/>
                        <a:pt x="21949" y="157808"/>
                        <a:pt x="20387" y="153181"/>
                      </a:cubicBezTo>
                      <a:cubicBezTo>
                        <a:pt x="19171" y="149710"/>
                        <a:pt x="17783" y="144447"/>
                        <a:pt x="17725" y="134903"/>
                      </a:cubicBezTo>
                      <a:cubicBezTo>
                        <a:pt x="17667" y="124607"/>
                        <a:pt x="17667" y="121483"/>
                        <a:pt x="18709" y="95454"/>
                      </a:cubicBezTo>
                      <a:cubicBezTo>
                        <a:pt x="19750" y="69368"/>
                        <a:pt x="19982" y="66302"/>
                        <a:pt x="20850" y="56007"/>
                      </a:cubicBezTo>
                      <a:cubicBezTo>
                        <a:pt x="21660" y="46520"/>
                        <a:pt x="23454" y="41372"/>
                        <a:pt x="24959" y="38017"/>
                      </a:cubicBezTo>
                      <a:cubicBezTo>
                        <a:pt x="26927" y="33506"/>
                        <a:pt x="29184" y="30382"/>
                        <a:pt x="32714" y="27086"/>
                      </a:cubicBezTo>
                      <a:cubicBezTo>
                        <a:pt x="36244" y="23789"/>
                        <a:pt x="39601" y="21822"/>
                        <a:pt x="44231" y="20260"/>
                      </a:cubicBezTo>
                      <a:cubicBezTo>
                        <a:pt x="47703" y="19045"/>
                        <a:pt x="52970" y="17657"/>
                        <a:pt x="62519" y="17599"/>
                      </a:cubicBezTo>
                      <a:cubicBezTo>
                        <a:pt x="72820" y="17542"/>
                        <a:pt x="75945" y="17599"/>
                        <a:pt x="101988" y="18641"/>
                      </a:cubicBezTo>
                      <a:moveTo>
                        <a:pt x="102683" y="1057"/>
                      </a:moveTo>
                      <a:cubicBezTo>
                        <a:pt x="76177" y="15"/>
                        <a:pt x="72820" y="-42"/>
                        <a:pt x="62403" y="15"/>
                      </a:cubicBezTo>
                      <a:cubicBezTo>
                        <a:pt x="51986" y="73"/>
                        <a:pt x="44809" y="1461"/>
                        <a:pt x="38501" y="3602"/>
                      </a:cubicBezTo>
                      <a:cubicBezTo>
                        <a:pt x="31961" y="5857"/>
                        <a:pt x="26406" y="8981"/>
                        <a:pt x="20734" y="14187"/>
                      </a:cubicBezTo>
                      <a:cubicBezTo>
                        <a:pt x="15062" y="19392"/>
                        <a:pt x="11532" y="24714"/>
                        <a:pt x="8754" y="31019"/>
                      </a:cubicBezTo>
                      <a:cubicBezTo>
                        <a:pt x="6092" y="37150"/>
                        <a:pt x="4124" y="44149"/>
                        <a:pt x="3256" y="54561"/>
                      </a:cubicBezTo>
                      <a:cubicBezTo>
                        <a:pt x="2388" y="64972"/>
                        <a:pt x="2099" y="68269"/>
                        <a:pt x="1057" y="94760"/>
                      </a:cubicBezTo>
                      <a:cubicBezTo>
                        <a:pt x="15" y="121252"/>
                        <a:pt x="-43" y="124607"/>
                        <a:pt x="15" y="135019"/>
                      </a:cubicBezTo>
                      <a:cubicBezTo>
                        <a:pt x="73" y="145430"/>
                        <a:pt x="1462" y="152602"/>
                        <a:pt x="3604" y="158907"/>
                      </a:cubicBezTo>
                      <a:cubicBezTo>
                        <a:pt x="5861" y="165443"/>
                        <a:pt x="8986" y="170996"/>
                        <a:pt x="14194" y="176665"/>
                      </a:cubicBezTo>
                      <a:cubicBezTo>
                        <a:pt x="19403" y="182333"/>
                        <a:pt x="24727" y="185861"/>
                        <a:pt x="31035" y="188638"/>
                      </a:cubicBezTo>
                      <a:cubicBezTo>
                        <a:pt x="37170" y="191299"/>
                        <a:pt x="44173" y="193207"/>
                        <a:pt x="54590" y="194133"/>
                      </a:cubicBezTo>
                      <a:cubicBezTo>
                        <a:pt x="65007" y="195001"/>
                        <a:pt x="68306" y="195290"/>
                        <a:pt x="94812" y="196331"/>
                      </a:cubicBezTo>
                      <a:cubicBezTo>
                        <a:pt x="121318" y="197372"/>
                        <a:pt x="124675" y="197430"/>
                        <a:pt x="135092" y="197372"/>
                      </a:cubicBezTo>
                      <a:cubicBezTo>
                        <a:pt x="145509" y="197314"/>
                        <a:pt x="152685" y="195926"/>
                        <a:pt x="158994" y="193786"/>
                      </a:cubicBezTo>
                      <a:cubicBezTo>
                        <a:pt x="165533" y="191530"/>
                        <a:pt x="171089" y="188407"/>
                        <a:pt x="176761" y="183201"/>
                      </a:cubicBezTo>
                      <a:cubicBezTo>
                        <a:pt x="182432" y="177995"/>
                        <a:pt x="185963" y="172674"/>
                        <a:pt x="188741" y="166369"/>
                      </a:cubicBezTo>
                      <a:cubicBezTo>
                        <a:pt x="191403" y="160238"/>
                        <a:pt x="193313" y="153239"/>
                        <a:pt x="194239" y="142827"/>
                      </a:cubicBezTo>
                      <a:cubicBezTo>
                        <a:pt x="195107" y="132416"/>
                        <a:pt x="195396" y="129119"/>
                        <a:pt x="196438" y="102627"/>
                      </a:cubicBezTo>
                      <a:cubicBezTo>
                        <a:pt x="197479" y="76135"/>
                        <a:pt x="197537" y="72781"/>
                        <a:pt x="197479" y="62369"/>
                      </a:cubicBezTo>
                      <a:cubicBezTo>
                        <a:pt x="197422" y="51958"/>
                        <a:pt x="196033" y="44785"/>
                        <a:pt x="193891" y="38480"/>
                      </a:cubicBezTo>
                      <a:cubicBezTo>
                        <a:pt x="191634" y="31944"/>
                        <a:pt x="188509" y="26391"/>
                        <a:pt x="183300" y="20723"/>
                      </a:cubicBezTo>
                      <a:cubicBezTo>
                        <a:pt x="178092" y="15054"/>
                        <a:pt x="172767" y="11526"/>
                        <a:pt x="166459" y="8749"/>
                      </a:cubicBezTo>
                      <a:cubicBezTo>
                        <a:pt x="160325" y="6089"/>
                        <a:pt x="153322" y="4180"/>
                        <a:pt x="142905" y="3254"/>
                      </a:cubicBezTo>
                      <a:cubicBezTo>
                        <a:pt x="132546" y="2329"/>
                        <a:pt x="129247" y="2098"/>
                        <a:pt x="102683" y="105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35">
                  <a:extLst>
                    <a:ext uri="{FF2B5EF4-FFF2-40B4-BE49-F238E27FC236}">
                      <a16:creationId xmlns:a16="http://schemas.microsoft.com/office/drawing/2014/main" id="{8F1BDF7F-120A-4017-ECD6-C345F8482269}"/>
                    </a:ext>
                  </a:extLst>
                </p:cNvPr>
                <p:cNvSpPr/>
                <p:nvPr/>
              </p:nvSpPr>
              <p:spPr>
                <a:xfrm>
                  <a:off x="3333332" y="4866621"/>
                  <a:ext cx="100375" cy="100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75" h="100320" extrusionOk="0">
                      <a:moveTo>
                        <a:pt x="52184" y="40"/>
                      </a:moveTo>
                      <a:cubicBezTo>
                        <a:pt x="24463" y="-1059"/>
                        <a:pt x="1140" y="20459"/>
                        <a:pt x="40" y="48165"/>
                      </a:cubicBezTo>
                      <a:cubicBezTo>
                        <a:pt x="-1059" y="75871"/>
                        <a:pt x="20470" y="99181"/>
                        <a:pt x="48191" y="100280"/>
                      </a:cubicBezTo>
                      <a:cubicBezTo>
                        <a:pt x="75912" y="101380"/>
                        <a:pt x="99235" y="79862"/>
                        <a:pt x="100335" y="52156"/>
                      </a:cubicBezTo>
                      <a:cubicBezTo>
                        <a:pt x="101435" y="24450"/>
                        <a:pt x="79848" y="1139"/>
                        <a:pt x="52184" y="40"/>
                      </a:cubicBezTo>
                      <a:moveTo>
                        <a:pt x="48828" y="82697"/>
                      </a:moveTo>
                      <a:cubicBezTo>
                        <a:pt x="30829" y="82002"/>
                        <a:pt x="16824" y="66848"/>
                        <a:pt x="17576" y="48859"/>
                      </a:cubicBezTo>
                      <a:cubicBezTo>
                        <a:pt x="18270" y="30870"/>
                        <a:pt x="33433" y="16930"/>
                        <a:pt x="51432" y="17624"/>
                      </a:cubicBezTo>
                      <a:cubicBezTo>
                        <a:pt x="69431" y="18319"/>
                        <a:pt x="83378" y="33473"/>
                        <a:pt x="82684" y="51462"/>
                      </a:cubicBezTo>
                      <a:cubicBezTo>
                        <a:pt x="81989" y="69451"/>
                        <a:pt x="66826" y="83391"/>
                        <a:pt x="48828" y="8269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35">
                  <a:extLst>
                    <a:ext uri="{FF2B5EF4-FFF2-40B4-BE49-F238E27FC236}">
                      <a16:creationId xmlns:a16="http://schemas.microsoft.com/office/drawing/2014/main" id="{87DCE3B3-D744-4DE4-5187-37650AD96334}"/>
                    </a:ext>
                  </a:extLst>
                </p:cNvPr>
                <p:cNvSpPr/>
                <p:nvPr/>
              </p:nvSpPr>
              <p:spPr>
                <a:xfrm>
                  <a:off x="3425958" y="4855023"/>
                  <a:ext cx="23462" cy="23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2" h="23449" extrusionOk="0">
                      <a:moveTo>
                        <a:pt x="23451" y="12217"/>
                      </a:moveTo>
                      <a:cubicBezTo>
                        <a:pt x="23219" y="18695"/>
                        <a:pt x="17721" y="23727"/>
                        <a:pt x="11239" y="23438"/>
                      </a:cubicBezTo>
                      <a:cubicBezTo>
                        <a:pt x="4758" y="23207"/>
                        <a:pt x="-278" y="17711"/>
                        <a:pt x="12" y="11233"/>
                      </a:cubicBezTo>
                      <a:cubicBezTo>
                        <a:pt x="243" y="4755"/>
                        <a:pt x="5741" y="-277"/>
                        <a:pt x="12223" y="12"/>
                      </a:cubicBezTo>
                      <a:cubicBezTo>
                        <a:pt x="18705" y="243"/>
                        <a:pt x="23740" y="5739"/>
                        <a:pt x="23451" y="1221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59" name="Google Shape;659;p35">
              <a:extLst>
                <a:ext uri="{FF2B5EF4-FFF2-40B4-BE49-F238E27FC236}">
                  <a16:creationId xmlns:a16="http://schemas.microsoft.com/office/drawing/2014/main" id="{AE8E84A4-6D89-DC4A-7137-67D1BFB3BAC8}"/>
                </a:ext>
              </a:extLst>
            </p:cNvPr>
            <p:cNvGrpSpPr/>
            <p:nvPr/>
          </p:nvGrpSpPr>
          <p:grpSpPr>
            <a:xfrm>
              <a:off x="7691163" y="4303844"/>
              <a:ext cx="930759" cy="705256"/>
              <a:chOff x="7755075" y="2724722"/>
              <a:chExt cx="1009063" cy="764588"/>
            </a:xfrm>
          </p:grpSpPr>
          <p:sp>
            <p:nvSpPr>
              <p:cNvPr id="660" name="Google Shape;660;p35">
                <a:extLst>
                  <a:ext uri="{FF2B5EF4-FFF2-40B4-BE49-F238E27FC236}">
                    <a16:creationId xmlns:a16="http://schemas.microsoft.com/office/drawing/2014/main" id="{12CC828C-BC8C-286B-5474-D577E4143DC6}"/>
                  </a:ext>
                </a:extLst>
              </p:cNvPr>
              <p:cNvSpPr/>
              <p:nvPr/>
            </p:nvSpPr>
            <p:spPr>
              <a:xfrm>
                <a:off x="7926384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1" name="Google Shape;661;p35">
                <a:extLst>
                  <a:ext uri="{FF2B5EF4-FFF2-40B4-BE49-F238E27FC236}">
                    <a16:creationId xmlns:a16="http://schemas.microsoft.com/office/drawing/2014/main" id="{25A3E078-404C-FDA7-D51E-C677F33B57A6}"/>
                  </a:ext>
                </a:extLst>
              </p:cNvPr>
              <p:cNvSpPr/>
              <p:nvPr/>
            </p:nvSpPr>
            <p:spPr>
              <a:xfrm>
                <a:off x="8356009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2" name="Google Shape;662;p35">
                <a:extLst>
                  <a:ext uri="{FF2B5EF4-FFF2-40B4-BE49-F238E27FC236}">
                    <a16:creationId xmlns:a16="http://schemas.microsoft.com/office/drawing/2014/main" id="{EEF37F2A-B49F-7090-34DD-A75EEDE09A03}"/>
                  </a:ext>
                </a:extLst>
              </p:cNvPr>
              <p:cNvSpPr/>
              <p:nvPr/>
            </p:nvSpPr>
            <p:spPr>
              <a:xfrm>
                <a:off x="7755075" y="2857500"/>
                <a:ext cx="867650" cy="358475"/>
              </a:xfrm>
              <a:custGeom>
                <a:avLst/>
                <a:gdLst/>
                <a:ahLst/>
                <a:cxnLst/>
                <a:rect l="l" t="t" r="r" b="b"/>
                <a:pathLst>
                  <a:path w="34706" h="14339" extrusionOk="0">
                    <a:moveTo>
                      <a:pt x="0" y="0"/>
                    </a:moveTo>
                    <a:lnTo>
                      <a:pt x="5819" y="14339"/>
                    </a:lnTo>
                    <a:lnTo>
                      <a:pt x="31312" y="14339"/>
                    </a:lnTo>
                    <a:lnTo>
                      <a:pt x="3470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C"/>
              </a:p>
            </p:txBody>
          </p:sp>
          <p:grpSp>
            <p:nvGrpSpPr>
              <p:cNvPr id="663" name="Google Shape;663;p35">
                <a:extLst>
                  <a:ext uri="{FF2B5EF4-FFF2-40B4-BE49-F238E27FC236}">
                    <a16:creationId xmlns:a16="http://schemas.microsoft.com/office/drawing/2014/main" id="{DCF6A127-D0DD-FCA8-4C3C-FE114369C853}"/>
                  </a:ext>
                </a:extLst>
              </p:cNvPr>
              <p:cNvGrpSpPr/>
              <p:nvPr/>
            </p:nvGrpSpPr>
            <p:grpSpPr>
              <a:xfrm>
                <a:off x="7756044" y="2724722"/>
                <a:ext cx="1008094" cy="764588"/>
                <a:chOff x="8281496" y="3831788"/>
                <a:chExt cx="839099" cy="636414"/>
              </a:xfrm>
            </p:grpSpPr>
            <p:sp>
              <p:nvSpPr>
                <p:cNvPr id="664" name="Google Shape;664;p35">
                  <a:extLst>
                    <a:ext uri="{FF2B5EF4-FFF2-40B4-BE49-F238E27FC236}">
                      <a16:creationId xmlns:a16="http://schemas.microsoft.com/office/drawing/2014/main" id="{46441311-E645-8171-A65E-4CABCA848848}"/>
                    </a:ext>
                  </a:extLst>
                </p:cNvPr>
                <p:cNvSpPr/>
                <p:nvPr/>
              </p:nvSpPr>
              <p:spPr>
                <a:xfrm>
                  <a:off x="8897248" y="3831788"/>
                  <a:ext cx="223347" cy="501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47" h="501717" extrusionOk="0">
                      <a:moveTo>
                        <a:pt x="0" y="501717"/>
                      </a:moveTo>
                      <a:cubicBezTo>
                        <a:pt x="6186" y="495538"/>
                        <a:pt x="133106" y="0"/>
                        <a:pt x="133106" y="0"/>
                      </a:cubicBezTo>
                      <a:lnTo>
                        <a:pt x="22334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65" name="Google Shape;665;p35">
                  <a:extLst>
                    <a:ext uri="{FF2B5EF4-FFF2-40B4-BE49-F238E27FC236}">
                      <a16:creationId xmlns:a16="http://schemas.microsoft.com/office/drawing/2014/main" id="{102C75BD-E86E-E6DD-7EE9-3E7DBABA4666}"/>
                    </a:ext>
                  </a:extLst>
                </p:cNvPr>
                <p:cNvGrpSpPr/>
                <p:nvPr/>
              </p:nvGrpSpPr>
              <p:grpSpPr>
                <a:xfrm>
                  <a:off x="8422316" y="4318458"/>
                  <a:ext cx="504842" cy="149744"/>
                  <a:chOff x="8422316" y="4318458"/>
                  <a:chExt cx="504842" cy="149744"/>
                </a:xfrm>
              </p:grpSpPr>
              <p:sp>
                <p:nvSpPr>
                  <p:cNvPr id="666" name="Google Shape;666;p35">
                    <a:extLst>
                      <a:ext uri="{FF2B5EF4-FFF2-40B4-BE49-F238E27FC236}">
                        <a16:creationId xmlns:a16="http://schemas.microsoft.com/office/drawing/2014/main" id="{F087F266-5175-74A7-475A-CF56658E242D}"/>
                      </a:ext>
                    </a:extLst>
                  </p:cNvPr>
                  <p:cNvSpPr/>
                  <p:nvPr/>
                </p:nvSpPr>
                <p:spPr>
                  <a:xfrm>
                    <a:off x="8422316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7" name="Google Shape;667;p35">
                    <a:extLst>
                      <a:ext uri="{FF2B5EF4-FFF2-40B4-BE49-F238E27FC236}">
                        <a16:creationId xmlns:a16="http://schemas.microsoft.com/office/drawing/2014/main" id="{7DEBFCD4-5419-77A6-8F19-F93AA0515D8A}"/>
                      </a:ext>
                    </a:extLst>
                  </p:cNvPr>
                  <p:cNvSpPr/>
                  <p:nvPr/>
                </p:nvSpPr>
                <p:spPr>
                  <a:xfrm>
                    <a:off x="8777241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68" name="Google Shape;668;p35">
                  <a:extLst>
                    <a:ext uri="{FF2B5EF4-FFF2-40B4-BE49-F238E27FC236}">
                      <a16:creationId xmlns:a16="http://schemas.microsoft.com/office/drawing/2014/main" id="{1A8CF535-8343-74E1-FA29-3BA2B816F587}"/>
                    </a:ext>
                  </a:extLst>
                </p:cNvPr>
                <p:cNvSpPr/>
                <p:nvPr/>
              </p:nvSpPr>
              <p:spPr>
                <a:xfrm>
                  <a:off x="8281496" y="3942424"/>
                  <a:ext cx="713998" cy="29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98" h="297163" extrusionOk="0">
                      <a:moveTo>
                        <a:pt x="645735" y="297163"/>
                      </a:moveTo>
                      <a:lnTo>
                        <a:pt x="116950" y="297163"/>
                      </a:lnTo>
                      <a:lnTo>
                        <a:pt x="0" y="0"/>
                      </a:lnTo>
                      <a:lnTo>
                        <a:pt x="71399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35">
                  <a:extLst>
                    <a:ext uri="{FF2B5EF4-FFF2-40B4-BE49-F238E27FC236}">
                      <a16:creationId xmlns:a16="http://schemas.microsoft.com/office/drawing/2014/main" id="{0BC5BA17-D130-ED1A-4367-26A37BDC42CC}"/>
                    </a:ext>
                  </a:extLst>
                </p:cNvPr>
                <p:cNvSpPr/>
                <p:nvPr/>
              </p:nvSpPr>
              <p:spPr>
                <a:xfrm>
                  <a:off x="8572306" y="4393330"/>
                  <a:ext cx="204935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35" h="7269" extrusionOk="0">
                      <a:moveTo>
                        <a:pt x="0" y="0"/>
                      </a:moveTo>
                      <a:lnTo>
                        <a:pt x="20493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35">
                  <a:extLst>
                    <a:ext uri="{FF2B5EF4-FFF2-40B4-BE49-F238E27FC236}">
                      <a16:creationId xmlns:a16="http://schemas.microsoft.com/office/drawing/2014/main" id="{D851CAC0-32A4-BAFF-ACDA-6BB1CE66A754}"/>
                    </a:ext>
                  </a:extLst>
                </p:cNvPr>
                <p:cNvSpPr/>
                <p:nvPr/>
              </p:nvSpPr>
              <p:spPr>
                <a:xfrm>
                  <a:off x="8495747" y="4059676"/>
                  <a:ext cx="42209" cy="179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9" h="179911" extrusionOk="0">
                      <a:moveTo>
                        <a:pt x="0" y="0"/>
                      </a:moveTo>
                      <a:lnTo>
                        <a:pt x="42210" y="17991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35">
                  <a:extLst>
                    <a:ext uri="{FF2B5EF4-FFF2-40B4-BE49-F238E27FC236}">
                      <a16:creationId xmlns:a16="http://schemas.microsoft.com/office/drawing/2014/main" id="{06FF7ED6-AE19-BC98-EA63-1EAF11252040}"/>
                    </a:ext>
                  </a:extLst>
                </p:cNvPr>
                <p:cNvSpPr/>
                <p:nvPr/>
              </p:nvSpPr>
              <p:spPr>
                <a:xfrm>
                  <a:off x="8468237" y="3942425"/>
                  <a:ext cx="12590" cy="5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0" h="53646" extrusionOk="0">
                      <a:moveTo>
                        <a:pt x="0" y="0"/>
                      </a:moveTo>
                      <a:lnTo>
                        <a:pt x="12590" y="5364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35">
                  <a:extLst>
                    <a:ext uri="{FF2B5EF4-FFF2-40B4-BE49-F238E27FC236}">
                      <a16:creationId xmlns:a16="http://schemas.microsoft.com/office/drawing/2014/main" id="{6AE7EECE-FE69-51BA-5587-477E308114C0}"/>
                    </a:ext>
                  </a:extLst>
                </p:cNvPr>
                <p:cNvSpPr/>
                <p:nvPr/>
              </p:nvSpPr>
              <p:spPr>
                <a:xfrm>
                  <a:off x="8755190" y="3942425"/>
                  <a:ext cx="57710" cy="2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0" h="297162" extrusionOk="0">
                      <a:moveTo>
                        <a:pt x="57711" y="0"/>
                      </a:moveTo>
                      <a:lnTo>
                        <a:pt x="0" y="29716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35">
                  <a:extLst>
                    <a:ext uri="{FF2B5EF4-FFF2-40B4-BE49-F238E27FC236}">
                      <a16:creationId xmlns:a16="http://schemas.microsoft.com/office/drawing/2014/main" id="{454A71CF-70E5-9244-683A-D86B97FA3B2A}"/>
                    </a:ext>
                  </a:extLst>
                </p:cNvPr>
                <p:cNvSpPr/>
                <p:nvPr/>
              </p:nvSpPr>
              <p:spPr>
                <a:xfrm>
                  <a:off x="8346484" y="4107434"/>
                  <a:ext cx="616188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188" h="7269" extrusionOk="0">
                      <a:moveTo>
                        <a:pt x="0" y="0"/>
                      </a:moveTo>
                      <a:lnTo>
                        <a:pt x="61618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5" name="Imagen 4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1CA55459-811B-0F6A-CB46-A077021A9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71" y="1800338"/>
            <a:ext cx="4490652" cy="2207973"/>
          </a:xfrm>
          <a:prstGeom prst="rect">
            <a:avLst/>
          </a:prstGeom>
        </p:spPr>
      </p:pic>
      <p:pic>
        <p:nvPicPr>
          <p:cNvPr id="8" name="Imagen 7" descr="Gráfico, Gráfico en cascada&#10;&#10;El contenido generado por IA puede ser incorrecto.">
            <a:extLst>
              <a:ext uri="{FF2B5EF4-FFF2-40B4-BE49-F238E27FC236}">
                <a16:creationId xmlns:a16="http://schemas.microsoft.com/office/drawing/2014/main" id="{4A26EC11-9C97-27CA-E248-B1A7A5148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90" y="1844525"/>
            <a:ext cx="4201569" cy="206583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CB828BF-20FF-0E90-98BF-7D638B955F04}"/>
              </a:ext>
            </a:extLst>
          </p:cNvPr>
          <p:cNvSpPr txBox="1"/>
          <p:nvPr/>
        </p:nvSpPr>
        <p:spPr>
          <a:xfrm>
            <a:off x="884663" y="1204332"/>
            <a:ext cx="280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Electrodomésticos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12CB0E-FA62-1630-F539-8881C27199FD}"/>
              </a:ext>
            </a:extLst>
          </p:cNvPr>
          <p:cNvSpPr txBox="1"/>
          <p:nvPr/>
        </p:nvSpPr>
        <p:spPr>
          <a:xfrm>
            <a:off x="5092600" y="1242829"/>
            <a:ext cx="280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 err="1"/>
              <a:t>Pet</a:t>
            </a:r>
            <a:r>
              <a:rPr lang="es-EC" dirty="0"/>
              <a:t> </a:t>
            </a:r>
            <a:r>
              <a:rPr lang="es-EC" dirty="0" err="1"/>
              <a:t>Station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1171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>
          <a:extLst>
            <a:ext uri="{FF2B5EF4-FFF2-40B4-BE49-F238E27FC236}">
              <a16:creationId xmlns:a16="http://schemas.microsoft.com/office/drawing/2014/main" id="{C3F4FE22-B1E8-3A62-1D3B-05154F899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5">
            <a:extLst>
              <a:ext uri="{FF2B5EF4-FFF2-40B4-BE49-F238E27FC236}">
                <a16:creationId xmlns:a16="http://schemas.microsoft.com/office/drawing/2014/main" id="{A858E3B3-E53E-7413-0122-4C3A06192165}"/>
              </a:ext>
            </a:extLst>
          </p:cNvPr>
          <p:cNvSpPr/>
          <p:nvPr/>
        </p:nvSpPr>
        <p:spPr>
          <a:xfrm>
            <a:off x="6900" y="4342000"/>
            <a:ext cx="91440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35">
            <a:extLst>
              <a:ext uri="{FF2B5EF4-FFF2-40B4-BE49-F238E27FC236}">
                <a16:creationId xmlns:a16="http://schemas.microsoft.com/office/drawing/2014/main" id="{33474A6B-FC40-D17D-0E51-2D5408DA4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134400"/>
            <a:ext cx="81140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1800" dirty="0"/>
              <a:t>Insights(</a:t>
            </a:r>
            <a:r>
              <a:rPr lang="es-MX" sz="1800" dirty="0"/>
              <a:t>Producto mas vendido por mes y </a:t>
            </a:r>
            <a:r>
              <a:rPr lang="es-MX" sz="1800" dirty="0" err="1"/>
              <a:t>categoria</a:t>
            </a:r>
            <a:r>
              <a:rPr lang="es-MX" sz="1800" dirty="0"/>
              <a:t>)</a:t>
            </a:r>
            <a:endParaRPr dirty="0"/>
          </a:p>
        </p:txBody>
      </p:sp>
      <p:grpSp>
        <p:nvGrpSpPr>
          <p:cNvPr id="639" name="Google Shape;639;p35">
            <a:extLst>
              <a:ext uri="{FF2B5EF4-FFF2-40B4-BE49-F238E27FC236}">
                <a16:creationId xmlns:a16="http://schemas.microsoft.com/office/drawing/2014/main" id="{D54150EF-52A8-EDB9-AA46-6FAF343C13F4}"/>
              </a:ext>
            </a:extLst>
          </p:cNvPr>
          <p:cNvGrpSpPr/>
          <p:nvPr/>
        </p:nvGrpSpPr>
        <p:grpSpPr>
          <a:xfrm>
            <a:off x="7691163" y="4199999"/>
            <a:ext cx="880408" cy="809100"/>
            <a:chOff x="7691163" y="3643848"/>
            <a:chExt cx="1357844" cy="1365251"/>
          </a:xfrm>
        </p:grpSpPr>
        <p:grpSp>
          <p:nvGrpSpPr>
            <p:cNvPr id="640" name="Google Shape;640;p35">
              <a:extLst>
                <a:ext uri="{FF2B5EF4-FFF2-40B4-BE49-F238E27FC236}">
                  <a16:creationId xmlns:a16="http://schemas.microsoft.com/office/drawing/2014/main" id="{A120315B-815D-EEC6-CFD1-D2B728A21B9C}"/>
                </a:ext>
              </a:extLst>
            </p:cNvPr>
            <p:cNvGrpSpPr/>
            <p:nvPr/>
          </p:nvGrpSpPr>
          <p:grpSpPr>
            <a:xfrm>
              <a:off x="8248577" y="3643861"/>
              <a:ext cx="800431" cy="1225981"/>
              <a:chOff x="5763617" y="1958018"/>
              <a:chExt cx="887494" cy="1359331"/>
            </a:xfrm>
          </p:grpSpPr>
          <p:grpSp>
            <p:nvGrpSpPr>
              <p:cNvPr id="641" name="Google Shape;641;p35">
                <a:extLst>
                  <a:ext uri="{FF2B5EF4-FFF2-40B4-BE49-F238E27FC236}">
                    <a16:creationId xmlns:a16="http://schemas.microsoft.com/office/drawing/2014/main" id="{DA047C78-1A99-6D2A-9B4B-7B99CEFBE060}"/>
                  </a:ext>
                </a:extLst>
              </p:cNvPr>
              <p:cNvGrpSpPr/>
              <p:nvPr/>
            </p:nvGrpSpPr>
            <p:grpSpPr>
              <a:xfrm>
                <a:off x="5763617" y="1958018"/>
                <a:ext cx="887494" cy="1359331"/>
                <a:chOff x="5763617" y="1958018"/>
                <a:chExt cx="887494" cy="1359331"/>
              </a:xfrm>
            </p:grpSpPr>
            <p:sp>
              <p:nvSpPr>
                <p:cNvPr id="642" name="Google Shape;642;p35">
                  <a:extLst>
                    <a:ext uri="{FF2B5EF4-FFF2-40B4-BE49-F238E27FC236}">
                      <a16:creationId xmlns:a16="http://schemas.microsoft.com/office/drawing/2014/main" id="{14B3776C-0B9A-129A-66CC-C3D4AE18B4F5}"/>
                    </a:ext>
                  </a:extLst>
                </p:cNvPr>
                <p:cNvSpPr/>
                <p:nvPr/>
              </p:nvSpPr>
              <p:spPr>
                <a:xfrm>
                  <a:off x="6061777" y="1958018"/>
                  <a:ext cx="291173" cy="283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173" h="283060" extrusionOk="0">
                      <a:moveTo>
                        <a:pt x="291174" y="283061"/>
                      </a:moveTo>
                      <a:lnTo>
                        <a:pt x="0" y="283061"/>
                      </a:lnTo>
                      <a:lnTo>
                        <a:pt x="0" y="76981"/>
                      </a:lnTo>
                      <a:cubicBezTo>
                        <a:pt x="0" y="34456"/>
                        <a:pt x="34496" y="0"/>
                        <a:pt x="77069" y="0"/>
                      </a:cubicBezTo>
                      <a:lnTo>
                        <a:pt x="214105" y="0"/>
                      </a:lnTo>
                      <a:cubicBezTo>
                        <a:pt x="256679" y="0"/>
                        <a:pt x="291174" y="34456"/>
                        <a:pt x="291174" y="76981"/>
                      </a:cubicBezTo>
                      <a:lnTo>
                        <a:pt x="291174" y="28306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35">
                  <a:extLst>
                    <a:ext uri="{FF2B5EF4-FFF2-40B4-BE49-F238E27FC236}">
                      <a16:creationId xmlns:a16="http://schemas.microsoft.com/office/drawing/2014/main" id="{2B7B7FC6-08A2-AF7F-83FB-16F0330EA24F}"/>
                    </a:ext>
                  </a:extLst>
                </p:cNvPr>
                <p:cNvSpPr/>
                <p:nvPr/>
              </p:nvSpPr>
              <p:spPr>
                <a:xfrm>
                  <a:off x="5763617" y="2241079"/>
                  <a:ext cx="887494" cy="107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1076270" extrusionOk="0">
                      <a:moveTo>
                        <a:pt x="58511" y="85703"/>
                      </a:moveTo>
                      <a:lnTo>
                        <a:pt x="63606" y="0"/>
                      </a:lnTo>
                      <a:lnTo>
                        <a:pt x="808897" y="0"/>
                      </a:lnTo>
                      <a:lnTo>
                        <a:pt x="887495" y="1076271"/>
                      </a:lnTo>
                      <a:lnTo>
                        <a:pt x="0" y="1076198"/>
                      </a:lnTo>
                      <a:lnTo>
                        <a:pt x="52398" y="1895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44" name="Google Shape;644;p35">
                  <a:extLst>
                    <a:ext uri="{FF2B5EF4-FFF2-40B4-BE49-F238E27FC236}">
                      <a16:creationId xmlns:a16="http://schemas.microsoft.com/office/drawing/2014/main" id="{27607213-83F0-A9EE-0708-0E58AAA62F4A}"/>
                    </a:ext>
                  </a:extLst>
                </p:cNvPr>
                <p:cNvGrpSpPr/>
                <p:nvPr/>
              </p:nvGrpSpPr>
              <p:grpSpPr>
                <a:xfrm>
                  <a:off x="5932601" y="2227631"/>
                  <a:ext cx="258497" cy="595634"/>
                  <a:chOff x="5932601" y="2227631"/>
                  <a:chExt cx="258497" cy="595634"/>
                </a:xfrm>
              </p:grpSpPr>
              <p:sp>
                <p:nvSpPr>
                  <p:cNvPr id="645" name="Google Shape;645;p35">
                    <a:extLst>
                      <a:ext uri="{FF2B5EF4-FFF2-40B4-BE49-F238E27FC236}">
                        <a16:creationId xmlns:a16="http://schemas.microsoft.com/office/drawing/2014/main" id="{D644A2F4-8CAF-3F4E-AB66-D39F5212C0A9}"/>
                      </a:ext>
                    </a:extLst>
                  </p:cNvPr>
                  <p:cNvSpPr/>
                  <p:nvPr/>
                </p:nvSpPr>
                <p:spPr>
                  <a:xfrm>
                    <a:off x="5932601" y="2409578"/>
                    <a:ext cx="258497" cy="41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497" h="413687" extrusionOk="0">
                        <a:moveTo>
                          <a:pt x="170512" y="0"/>
                        </a:moveTo>
                        <a:lnTo>
                          <a:pt x="89004" y="0"/>
                        </a:lnTo>
                        <a:lnTo>
                          <a:pt x="0" y="74363"/>
                        </a:lnTo>
                        <a:lnTo>
                          <a:pt x="0" y="413688"/>
                        </a:lnTo>
                        <a:lnTo>
                          <a:pt x="258498" y="413688"/>
                        </a:lnTo>
                        <a:lnTo>
                          <a:pt x="258498" y="73346"/>
                        </a:lnTo>
                        <a:lnTo>
                          <a:pt x="170512" y="0"/>
                        </a:lnTo>
                        <a:close/>
                        <a:moveTo>
                          <a:pt x="129176" y="96389"/>
                        </a:moveTo>
                        <a:cubicBezTo>
                          <a:pt x="119424" y="96389"/>
                          <a:pt x="111565" y="88465"/>
                          <a:pt x="111565" y="78798"/>
                        </a:cubicBezTo>
                        <a:cubicBezTo>
                          <a:pt x="111565" y="69129"/>
                          <a:pt x="119497" y="61206"/>
                          <a:pt x="129176" y="61206"/>
                        </a:cubicBezTo>
                        <a:cubicBezTo>
                          <a:pt x="138928" y="61206"/>
                          <a:pt x="146788" y="69129"/>
                          <a:pt x="146788" y="78798"/>
                        </a:cubicBezTo>
                        <a:cubicBezTo>
                          <a:pt x="146788" y="88465"/>
                          <a:pt x="138928" y="96389"/>
                          <a:pt x="129176" y="9638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35">
                    <a:extLst>
                      <a:ext uri="{FF2B5EF4-FFF2-40B4-BE49-F238E27FC236}">
                        <a16:creationId xmlns:a16="http://schemas.microsoft.com/office/drawing/2014/main" id="{E29D3819-973C-09B2-5684-CCF085CDAED4}"/>
                      </a:ext>
                    </a:extLst>
                  </p:cNvPr>
                  <p:cNvSpPr/>
                  <p:nvPr/>
                </p:nvSpPr>
                <p:spPr>
                  <a:xfrm>
                    <a:off x="6061777" y="2227631"/>
                    <a:ext cx="7277" cy="260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77" h="260744" extrusionOk="0">
                        <a:moveTo>
                          <a:pt x="0" y="260745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47" name="Google Shape;647;p35">
                  <a:extLst>
                    <a:ext uri="{FF2B5EF4-FFF2-40B4-BE49-F238E27FC236}">
                      <a16:creationId xmlns:a16="http://schemas.microsoft.com/office/drawing/2014/main" id="{F4ED8F82-B1E3-0EE7-6798-4EE149FBC2B0}"/>
                    </a:ext>
                  </a:extLst>
                </p:cNvPr>
                <p:cNvSpPr/>
                <p:nvPr/>
              </p:nvSpPr>
              <p:spPr>
                <a:xfrm>
                  <a:off x="5763617" y="3060458"/>
                  <a:ext cx="887494" cy="25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256891" extrusionOk="0">
                      <a:moveTo>
                        <a:pt x="887495" y="256892"/>
                      </a:moveTo>
                      <a:lnTo>
                        <a:pt x="0" y="256819"/>
                      </a:lnTo>
                      <a:lnTo>
                        <a:pt x="9024" y="0"/>
                      </a:lnTo>
                      <a:lnTo>
                        <a:pt x="8753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48" name="Google Shape;648;p35">
                <a:extLst>
                  <a:ext uri="{FF2B5EF4-FFF2-40B4-BE49-F238E27FC236}">
                    <a16:creationId xmlns:a16="http://schemas.microsoft.com/office/drawing/2014/main" id="{02CD944B-C778-5F53-2AD7-14A75B36F613}"/>
                  </a:ext>
                </a:extLst>
              </p:cNvPr>
              <p:cNvSpPr/>
              <p:nvPr/>
            </p:nvSpPr>
            <p:spPr>
              <a:xfrm>
                <a:off x="5859753" y="2996853"/>
                <a:ext cx="115203" cy="7269"/>
              </a:xfrm>
              <a:custGeom>
                <a:avLst/>
                <a:gdLst/>
                <a:ahLst/>
                <a:cxnLst/>
                <a:rect l="l" t="t" r="r" b="b"/>
                <a:pathLst>
                  <a:path w="115203" h="7269" extrusionOk="0">
                    <a:moveTo>
                      <a:pt x="0" y="0"/>
                    </a:moveTo>
                    <a:lnTo>
                      <a:pt x="11520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35">
                <a:extLst>
                  <a:ext uri="{FF2B5EF4-FFF2-40B4-BE49-F238E27FC236}">
                    <a16:creationId xmlns:a16="http://schemas.microsoft.com/office/drawing/2014/main" id="{58064F19-DF1F-E7F3-375B-07574D57D1A4}"/>
                  </a:ext>
                </a:extLst>
              </p:cNvPr>
              <p:cNvSpPr/>
              <p:nvPr/>
            </p:nvSpPr>
            <p:spPr>
              <a:xfrm>
                <a:off x="5859753" y="2921763"/>
                <a:ext cx="7277" cy="4659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46595" extrusionOk="0">
                    <a:moveTo>
                      <a:pt x="0" y="0"/>
                    </a:moveTo>
                    <a:lnTo>
                      <a:pt x="0" y="465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35">
                <a:extLst>
                  <a:ext uri="{FF2B5EF4-FFF2-40B4-BE49-F238E27FC236}">
                    <a16:creationId xmlns:a16="http://schemas.microsoft.com/office/drawing/2014/main" id="{4E3A4F97-EB99-ABD3-A737-A4D3C45ADE02}"/>
                  </a:ext>
                </a:extLst>
              </p:cNvPr>
              <p:cNvSpPr/>
              <p:nvPr/>
            </p:nvSpPr>
            <p:spPr>
              <a:xfrm>
                <a:off x="5859753" y="2867317"/>
                <a:ext cx="7277" cy="5444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54445" extrusionOk="0">
                    <a:moveTo>
                      <a:pt x="0" y="0"/>
                    </a:moveTo>
                    <a:lnTo>
                      <a:pt x="0" y="54446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35">
              <a:extLst>
                <a:ext uri="{FF2B5EF4-FFF2-40B4-BE49-F238E27FC236}">
                  <a16:creationId xmlns:a16="http://schemas.microsoft.com/office/drawing/2014/main" id="{18997C79-B38D-EC50-0F58-E93477E2F4E8}"/>
                </a:ext>
              </a:extLst>
            </p:cNvPr>
            <p:cNvGrpSpPr/>
            <p:nvPr/>
          </p:nvGrpSpPr>
          <p:grpSpPr>
            <a:xfrm>
              <a:off x="7943400" y="3643848"/>
              <a:ext cx="302735" cy="593096"/>
              <a:chOff x="7943400" y="3643848"/>
              <a:chExt cx="302735" cy="593096"/>
            </a:xfrm>
          </p:grpSpPr>
          <p:sp>
            <p:nvSpPr>
              <p:cNvPr id="652" name="Google Shape;652;p35">
                <a:extLst>
                  <a:ext uri="{FF2B5EF4-FFF2-40B4-BE49-F238E27FC236}">
                    <a16:creationId xmlns:a16="http://schemas.microsoft.com/office/drawing/2014/main" id="{1345410A-CA76-48F0-6B3A-50C55548A004}"/>
                  </a:ext>
                </a:extLst>
              </p:cNvPr>
              <p:cNvSpPr/>
              <p:nvPr/>
            </p:nvSpPr>
            <p:spPr>
              <a:xfrm>
                <a:off x="7965828" y="3643848"/>
                <a:ext cx="280307" cy="280154"/>
              </a:xfrm>
              <a:custGeom>
                <a:avLst/>
                <a:gdLst/>
                <a:ahLst/>
                <a:cxnLst/>
                <a:rect l="l" t="t" r="r" b="b"/>
                <a:pathLst>
                  <a:path w="357079" h="356884" extrusionOk="0">
                    <a:moveTo>
                      <a:pt x="178540" y="356885"/>
                    </a:moveTo>
                    <a:lnTo>
                      <a:pt x="178540" y="356885"/>
                    </a:lnTo>
                    <a:cubicBezTo>
                      <a:pt x="79923" y="356885"/>
                      <a:pt x="0" y="277005"/>
                      <a:pt x="0" y="178443"/>
                    </a:cubicBezTo>
                    <a:lnTo>
                      <a:pt x="0" y="178443"/>
                    </a:lnTo>
                    <a:cubicBezTo>
                      <a:pt x="0" y="79880"/>
                      <a:pt x="79923" y="0"/>
                      <a:pt x="178540" y="0"/>
                    </a:cubicBezTo>
                    <a:lnTo>
                      <a:pt x="178540" y="0"/>
                    </a:lnTo>
                    <a:cubicBezTo>
                      <a:pt x="277156" y="0"/>
                      <a:pt x="357079" y="79880"/>
                      <a:pt x="357079" y="178443"/>
                    </a:cubicBezTo>
                    <a:lnTo>
                      <a:pt x="357079" y="178443"/>
                    </a:lnTo>
                    <a:cubicBezTo>
                      <a:pt x="357079" y="277005"/>
                      <a:pt x="277156" y="356885"/>
                      <a:pt x="178540" y="3568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35">
                <a:extLst>
                  <a:ext uri="{FF2B5EF4-FFF2-40B4-BE49-F238E27FC236}">
                    <a16:creationId xmlns:a16="http://schemas.microsoft.com/office/drawing/2014/main" id="{A1718628-7D90-37B4-FB3F-CBCB36971458}"/>
                  </a:ext>
                </a:extLst>
              </p:cNvPr>
              <p:cNvSpPr/>
              <p:nvPr/>
            </p:nvSpPr>
            <p:spPr>
              <a:xfrm>
                <a:off x="8066852" y="3699264"/>
                <a:ext cx="78276" cy="169364"/>
              </a:xfrm>
              <a:custGeom>
                <a:avLst/>
                <a:gdLst/>
                <a:ahLst/>
                <a:cxnLst/>
                <a:rect l="l" t="t" r="r" b="b"/>
                <a:pathLst>
                  <a:path w="99715" h="215750" extrusionOk="0">
                    <a:moveTo>
                      <a:pt x="22686" y="215750"/>
                    </a:moveTo>
                    <a:lnTo>
                      <a:pt x="66149" y="215750"/>
                    </a:lnTo>
                    <a:lnTo>
                      <a:pt x="66149" y="106950"/>
                    </a:lnTo>
                    <a:lnTo>
                      <a:pt x="96475" y="106950"/>
                    </a:lnTo>
                    <a:lnTo>
                      <a:pt x="99716" y="70509"/>
                    </a:lnTo>
                    <a:lnTo>
                      <a:pt x="66149" y="70509"/>
                    </a:lnTo>
                    <a:cubicBezTo>
                      <a:pt x="66149" y="70509"/>
                      <a:pt x="66149" y="56916"/>
                      <a:pt x="66149" y="49744"/>
                    </a:cubicBezTo>
                    <a:cubicBezTo>
                      <a:pt x="66149" y="41183"/>
                      <a:pt x="67885" y="37771"/>
                      <a:pt x="76161" y="37771"/>
                    </a:cubicBezTo>
                    <a:cubicBezTo>
                      <a:pt x="82875" y="37771"/>
                      <a:pt x="99658" y="37771"/>
                      <a:pt x="99658" y="37771"/>
                    </a:cubicBezTo>
                    <a:lnTo>
                      <a:pt x="99658" y="0"/>
                    </a:lnTo>
                    <a:cubicBezTo>
                      <a:pt x="99658" y="0"/>
                      <a:pt x="74888" y="0"/>
                      <a:pt x="69564" y="0"/>
                    </a:cubicBezTo>
                    <a:cubicBezTo>
                      <a:pt x="37213" y="0"/>
                      <a:pt x="22629" y="14229"/>
                      <a:pt x="22629" y="41473"/>
                    </a:cubicBezTo>
                    <a:cubicBezTo>
                      <a:pt x="22629" y="65188"/>
                      <a:pt x="22629" y="70509"/>
                      <a:pt x="22629" y="70509"/>
                    </a:cubicBezTo>
                    <a:lnTo>
                      <a:pt x="0" y="70509"/>
                    </a:lnTo>
                    <a:lnTo>
                      <a:pt x="0" y="107413"/>
                    </a:lnTo>
                    <a:lnTo>
                      <a:pt x="22629" y="107413"/>
                    </a:lnTo>
                    <a:lnTo>
                      <a:pt x="22629" y="21575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35">
                <a:extLst>
                  <a:ext uri="{FF2B5EF4-FFF2-40B4-BE49-F238E27FC236}">
                    <a16:creationId xmlns:a16="http://schemas.microsoft.com/office/drawing/2014/main" id="{27A47B4F-36F3-F640-04EE-EDEE70F1B0D5}"/>
                  </a:ext>
                </a:extLst>
              </p:cNvPr>
              <p:cNvSpPr/>
              <p:nvPr/>
            </p:nvSpPr>
            <p:spPr>
              <a:xfrm>
                <a:off x="7943400" y="3957198"/>
                <a:ext cx="279898" cy="279747"/>
              </a:xfrm>
              <a:custGeom>
                <a:avLst/>
                <a:gdLst/>
                <a:ahLst/>
                <a:cxnLst/>
                <a:rect l="l" t="t" r="r" b="b"/>
                <a:pathLst>
                  <a:path w="356558" h="356365" extrusionOk="0">
                    <a:moveTo>
                      <a:pt x="171161" y="356220"/>
                    </a:moveTo>
                    <a:lnTo>
                      <a:pt x="171161" y="356220"/>
                    </a:lnTo>
                    <a:cubicBezTo>
                      <a:pt x="72776" y="352287"/>
                      <a:pt x="-3790" y="269399"/>
                      <a:pt x="145" y="171068"/>
                    </a:cubicBezTo>
                    <a:lnTo>
                      <a:pt x="145" y="171068"/>
                    </a:lnTo>
                    <a:cubicBezTo>
                      <a:pt x="4081" y="72737"/>
                      <a:pt x="87013" y="-3788"/>
                      <a:pt x="185398" y="145"/>
                    </a:cubicBezTo>
                    <a:lnTo>
                      <a:pt x="185398" y="145"/>
                    </a:lnTo>
                    <a:cubicBezTo>
                      <a:pt x="283783" y="4078"/>
                      <a:pt x="360349" y="86966"/>
                      <a:pt x="356414" y="185297"/>
                    </a:cubicBezTo>
                    <a:lnTo>
                      <a:pt x="356414" y="185297"/>
                    </a:lnTo>
                    <a:cubicBezTo>
                      <a:pt x="352478" y="283629"/>
                      <a:pt x="269546" y="360153"/>
                      <a:pt x="171161" y="35622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5" name="Google Shape;655;p35">
                <a:extLst>
                  <a:ext uri="{FF2B5EF4-FFF2-40B4-BE49-F238E27FC236}">
                    <a16:creationId xmlns:a16="http://schemas.microsoft.com/office/drawing/2014/main" id="{3B973E5C-5F1A-9B88-F21D-773AC90A4C2C}"/>
                  </a:ext>
                </a:extLst>
              </p:cNvPr>
              <p:cNvGrpSpPr/>
              <p:nvPr/>
            </p:nvGrpSpPr>
            <p:grpSpPr>
              <a:xfrm>
                <a:off x="8005962" y="4019659"/>
                <a:ext cx="155092" cy="155008"/>
                <a:chOff x="3284686" y="4818116"/>
                <a:chExt cx="197494" cy="197387"/>
              </a:xfrm>
            </p:grpSpPr>
            <p:sp>
              <p:nvSpPr>
                <p:cNvPr id="656" name="Google Shape;656;p35">
                  <a:extLst>
                    <a:ext uri="{FF2B5EF4-FFF2-40B4-BE49-F238E27FC236}">
                      <a16:creationId xmlns:a16="http://schemas.microsoft.com/office/drawing/2014/main" id="{8D6EC617-5ECA-F2B4-1E75-686069CFD2BC}"/>
                    </a:ext>
                  </a:extLst>
                </p:cNvPr>
                <p:cNvSpPr/>
                <p:nvPr/>
              </p:nvSpPr>
              <p:spPr>
                <a:xfrm>
                  <a:off x="3284686" y="4818116"/>
                  <a:ext cx="197494" cy="197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94" h="197387" extrusionOk="0">
                      <a:moveTo>
                        <a:pt x="101988" y="18641"/>
                      </a:moveTo>
                      <a:cubicBezTo>
                        <a:pt x="128089" y="19682"/>
                        <a:pt x="131157" y="19913"/>
                        <a:pt x="141458" y="20781"/>
                      </a:cubicBezTo>
                      <a:cubicBezTo>
                        <a:pt x="150949" y="21591"/>
                        <a:pt x="156100" y="23384"/>
                        <a:pt x="159457" y="24888"/>
                      </a:cubicBezTo>
                      <a:cubicBezTo>
                        <a:pt x="163971" y="26854"/>
                        <a:pt x="167096" y="29110"/>
                        <a:pt x="170395" y="32638"/>
                      </a:cubicBezTo>
                      <a:cubicBezTo>
                        <a:pt x="173693" y="36166"/>
                        <a:pt x="175661" y="39521"/>
                        <a:pt x="177224" y="44149"/>
                      </a:cubicBezTo>
                      <a:cubicBezTo>
                        <a:pt x="178439" y="47619"/>
                        <a:pt x="179828" y="52883"/>
                        <a:pt x="179886" y="62427"/>
                      </a:cubicBezTo>
                      <a:cubicBezTo>
                        <a:pt x="179944" y="72723"/>
                        <a:pt x="179944" y="75846"/>
                        <a:pt x="178902" y="101875"/>
                      </a:cubicBezTo>
                      <a:cubicBezTo>
                        <a:pt x="177860" y="127962"/>
                        <a:pt x="177629" y="131027"/>
                        <a:pt x="176761" y="141323"/>
                      </a:cubicBezTo>
                      <a:cubicBezTo>
                        <a:pt x="175951" y="150809"/>
                        <a:pt x="174157" y="155957"/>
                        <a:pt x="172652" y="159312"/>
                      </a:cubicBezTo>
                      <a:cubicBezTo>
                        <a:pt x="170684" y="163824"/>
                        <a:pt x="168427" y="166947"/>
                        <a:pt x="164897" y="170244"/>
                      </a:cubicBezTo>
                      <a:cubicBezTo>
                        <a:pt x="161366" y="173541"/>
                        <a:pt x="158010" y="175508"/>
                        <a:pt x="153380" y="177070"/>
                      </a:cubicBezTo>
                      <a:cubicBezTo>
                        <a:pt x="149908" y="178284"/>
                        <a:pt x="144641" y="179672"/>
                        <a:pt x="135092" y="179730"/>
                      </a:cubicBezTo>
                      <a:cubicBezTo>
                        <a:pt x="124790" y="179788"/>
                        <a:pt x="121665" y="179788"/>
                        <a:pt x="95622" y="178689"/>
                      </a:cubicBezTo>
                      <a:cubicBezTo>
                        <a:pt x="69521" y="177648"/>
                        <a:pt x="66454" y="177417"/>
                        <a:pt x="56153" y="176549"/>
                      </a:cubicBezTo>
                      <a:cubicBezTo>
                        <a:pt x="46661" y="175739"/>
                        <a:pt x="41511" y="173946"/>
                        <a:pt x="38154" y="172442"/>
                      </a:cubicBezTo>
                      <a:cubicBezTo>
                        <a:pt x="33640" y="170476"/>
                        <a:pt x="30515" y="168220"/>
                        <a:pt x="27216" y="164691"/>
                      </a:cubicBezTo>
                      <a:cubicBezTo>
                        <a:pt x="23917" y="161163"/>
                        <a:pt x="21949" y="157808"/>
                        <a:pt x="20387" y="153181"/>
                      </a:cubicBezTo>
                      <a:cubicBezTo>
                        <a:pt x="19171" y="149710"/>
                        <a:pt x="17783" y="144447"/>
                        <a:pt x="17725" y="134903"/>
                      </a:cubicBezTo>
                      <a:cubicBezTo>
                        <a:pt x="17667" y="124607"/>
                        <a:pt x="17667" y="121483"/>
                        <a:pt x="18709" y="95454"/>
                      </a:cubicBezTo>
                      <a:cubicBezTo>
                        <a:pt x="19750" y="69368"/>
                        <a:pt x="19982" y="66302"/>
                        <a:pt x="20850" y="56007"/>
                      </a:cubicBezTo>
                      <a:cubicBezTo>
                        <a:pt x="21660" y="46520"/>
                        <a:pt x="23454" y="41372"/>
                        <a:pt x="24959" y="38017"/>
                      </a:cubicBezTo>
                      <a:cubicBezTo>
                        <a:pt x="26927" y="33506"/>
                        <a:pt x="29184" y="30382"/>
                        <a:pt x="32714" y="27086"/>
                      </a:cubicBezTo>
                      <a:cubicBezTo>
                        <a:pt x="36244" y="23789"/>
                        <a:pt x="39601" y="21822"/>
                        <a:pt x="44231" y="20260"/>
                      </a:cubicBezTo>
                      <a:cubicBezTo>
                        <a:pt x="47703" y="19045"/>
                        <a:pt x="52970" y="17657"/>
                        <a:pt x="62519" y="17599"/>
                      </a:cubicBezTo>
                      <a:cubicBezTo>
                        <a:pt x="72820" y="17542"/>
                        <a:pt x="75945" y="17599"/>
                        <a:pt x="101988" y="18641"/>
                      </a:cubicBezTo>
                      <a:moveTo>
                        <a:pt x="102683" y="1057"/>
                      </a:moveTo>
                      <a:cubicBezTo>
                        <a:pt x="76177" y="15"/>
                        <a:pt x="72820" y="-42"/>
                        <a:pt x="62403" y="15"/>
                      </a:cubicBezTo>
                      <a:cubicBezTo>
                        <a:pt x="51986" y="73"/>
                        <a:pt x="44809" y="1461"/>
                        <a:pt x="38501" y="3602"/>
                      </a:cubicBezTo>
                      <a:cubicBezTo>
                        <a:pt x="31961" y="5857"/>
                        <a:pt x="26406" y="8981"/>
                        <a:pt x="20734" y="14187"/>
                      </a:cubicBezTo>
                      <a:cubicBezTo>
                        <a:pt x="15062" y="19392"/>
                        <a:pt x="11532" y="24714"/>
                        <a:pt x="8754" y="31019"/>
                      </a:cubicBezTo>
                      <a:cubicBezTo>
                        <a:pt x="6092" y="37150"/>
                        <a:pt x="4124" y="44149"/>
                        <a:pt x="3256" y="54561"/>
                      </a:cubicBezTo>
                      <a:cubicBezTo>
                        <a:pt x="2388" y="64972"/>
                        <a:pt x="2099" y="68269"/>
                        <a:pt x="1057" y="94760"/>
                      </a:cubicBezTo>
                      <a:cubicBezTo>
                        <a:pt x="15" y="121252"/>
                        <a:pt x="-43" y="124607"/>
                        <a:pt x="15" y="135019"/>
                      </a:cubicBezTo>
                      <a:cubicBezTo>
                        <a:pt x="73" y="145430"/>
                        <a:pt x="1462" y="152602"/>
                        <a:pt x="3604" y="158907"/>
                      </a:cubicBezTo>
                      <a:cubicBezTo>
                        <a:pt x="5861" y="165443"/>
                        <a:pt x="8986" y="170996"/>
                        <a:pt x="14194" y="176665"/>
                      </a:cubicBezTo>
                      <a:cubicBezTo>
                        <a:pt x="19403" y="182333"/>
                        <a:pt x="24727" y="185861"/>
                        <a:pt x="31035" y="188638"/>
                      </a:cubicBezTo>
                      <a:cubicBezTo>
                        <a:pt x="37170" y="191299"/>
                        <a:pt x="44173" y="193207"/>
                        <a:pt x="54590" y="194133"/>
                      </a:cubicBezTo>
                      <a:cubicBezTo>
                        <a:pt x="65007" y="195001"/>
                        <a:pt x="68306" y="195290"/>
                        <a:pt x="94812" y="196331"/>
                      </a:cubicBezTo>
                      <a:cubicBezTo>
                        <a:pt x="121318" y="197372"/>
                        <a:pt x="124675" y="197430"/>
                        <a:pt x="135092" y="197372"/>
                      </a:cubicBezTo>
                      <a:cubicBezTo>
                        <a:pt x="145509" y="197314"/>
                        <a:pt x="152685" y="195926"/>
                        <a:pt x="158994" y="193786"/>
                      </a:cubicBezTo>
                      <a:cubicBezTo>
                        <a:pt x="165533" y="191530"/>
                        <a:pt x="171089" y="188407"/>
                        <a:pt x="176761" y="183201"/>
                      </a:cubicBezTo>
                      <a:cubicBezTo>
                        <a:pt x="182432" y="177995"/>
                        <a:pt x="185963" y="172674"/>
                        <a:pt x="188741" y="166369"/>
                      </a:cubicBezTo>
                      <a:cubicBezTo>
                        <a:pt x="191403" y="160238"/>
                        <a:pt x="193313" y="153239"/>
                        <a:pt x="194239" y="142827"/>
                      </a:cubicBezTo>
                      <a:cubicBezTo>
                        <a:pt x="195107" y="132416"/>
                        <a:pt x="195396" y="129119"/>
                        <a:pt x="196438" y="102627"/>
                      </a:cubicBezTo>
                      <a:cubicBezTo>
                        <a:pt x="197479" y="76135"/>
                        <a:pt x="197537" y="72781"/>
                        <a:pt x="197479" y="62369"/>
                      </a:cubicBezTo>
                      <a:cubicBezTo>
                        <a:pt x="197422" y="51958"/>
                        <a:pt x="196033" y="44785"/>
                        <a:pt x="193891" y="38480"/>
                      </a:cubicBezTo>
                      <a:cubicBezTo>
                        <a:pt x="191634" y="31944"/>
                        <a:pt x="188509" y="26391"/>
                        <a:pt x="183300" y="20723"/>
                      </a:cubicBezTo>
                      <a:cubicBezTo>
                        <a:pt x="178092" y="15054"/>
                        <a:pt x="172767" y="11526"/>
                        <a:pt x="166459" y="8749"/>
                      </a:cubicBezTo>
                      <a:cubicBezTo>
                        <a:pt x="160325" y="6089"/>
                        <a:pt x="153322" y="4180"/>
                        <a:pt x="142905" y="3254"/>
                      </a:cubicBezTo>
                      <a:cubicBezTo>
                        <a:pt x="132546" y="2329"/>
                        <a:pt x="129247" y="2098"/>
                        <a:pt x="102683" y="105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35">
                  <a:extLst>
                    <a:ext uri="{FF2B5EF4-FFF2-40B4-BE49-F238E27FC236}">
                      <a16:creationId xmlns:a16="http://schemas.microsoft.com/office/drawing/2014/main" id="{1895613A-8E23-5486-FC98-1382B3FAF8B1}"/>
                    </a:ext>
                  </a:extLst>
                </p:cNvPr>
                <p:cNvSpPr/>
                <p:nvPr/>
              </p:nvSpPr>
              <p:spPr>
                <a:xfrm>
                  <a:off x="3333332" y="4866621"/>
                  <a:ext cx="100375" cy="100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75" h="100320" extrusionOk="0">
                      <a:moveTo>
                        <a:pt x="52184" y="40"/>
                      </a:moveTo>
                      <a:cubicBezTo>
                        <a:pt x="24463" y="-1059"/>
                        <a:pt x="1140" y="20459"/>
                        <a:pt x="40" y="48165"/>
                      </a:cubicBezTo>
                      <a:cubicBezTo>
                        <a:pt x="-1059" y="75871"/>
                        <a:pt x="20470" y="99181"/>
                        <a:pt x="48191" y="100280"/>
                      </a:cubicBezTo>
                      <a:cubicBezTo>
                        <a:pt x="75912" y="101380"/>
                        <a:pt x="99235" y="79862"/>
                        <a:pt x="100335" y="52156"/>
                      </a:cubicBezTo>
                      <a:cubicBezTo>
                        <a:pt x="101435" y="24450"/>
                        <a:pt x="79848" y="1139"/>
                        <a:pt x="52184" y="40"/>
                      </a:cubicBezTo>
                      <a:moveTo>
                        <a:pt x="48828" y="82697"/>
                      </a:moveTo>
                      <a:cubicBezTo>
                        <a:pt x="30829" y="82002"/>
                        <a:pt x="16824" y="66848"/>
                        <a:pt x="17576" y="48859"/>
                      </a:cubicBezTo>
                      <a:cubicBezTo>
                        <a:pt x="18270" y="30870"/>
                        <a:pt x="33433" y="16930"/>
                        <a:pt x="51432" y="17624"/>
                      </a:cubicBezTo>
                      <a:cubicBezTo>
                        <a:pt x="69431" y="18319"/>
                        <a:pt x="83378" y="33473"/>
                        <a:pt x="82684" y="51462"/>
                      </a:cubicBezTo>
                      <a:cubicBezTo>
                        <a:pt x="81989" y="69451"/>
                        <a:pt x="66826" y="83391"/>
                        <a:pt x="48828" y="8269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35">
                  <a:extLst>
                    <a:ext uri="{FF2B5EF4-FFF2-40B4-BE49-F238E27FC236}">
                      <a16:creationId xmlns:a16="http://schemas.microsoft.com/office/drawing/2014/main" id="{E7E9EBD9-BCD3-6E67-14EE-2BC35D10FEE1}"/>
                    </a:ext>
                  </a:extLst>
                </p:cNvPr>
                <p:cNvSpPr/>
                <p:nvPr/>
              </p:nvSpPr>
              <p:spPr>
                <a:xfrm>
                  <a:off x="3425958" y="4855023"/>
                  <a:ext cx="23462" cy="23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2" h="23449" extrusionOk="0">
                      <a:moveTo>
                        <a:pt x="23451" y="12217"/>
                      </a:moveTo>
                      <a:cubicBezTo>
                        <a:pt x="23219" y="18695"/>
                        <a:pt x="17721" y="23727"/>
                        <a:pt x="11239" y="23438"/>
                      </a:cubicBezTo>
                      <a:cubicBezTo>
                        <a:pt x="4758" y="23207"/>
                        <a:pt x="-278" y="17711"/>
                        <a:pt x="12" y="11233"/>
                      </a:cubicBezTo>
                      <a:cubicBezTo>
                        <a:pt x="243" y="4755"/>
                        <a:pt x="5741" y="-277"/>
                        <a:pt x="12223" y="12"/>
                      </a:cubicBezTo>
                      <a:cubicBezTo>
                        <a:pt x="18705" y="243"/>
                        <a:pt x="23740" y="5739"/>
                        <a:pt x="23451" y="1221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59" name="Google Shape;659;p35">
              <a:extLst>
                <a:ext uri="{FF2B5EF4-FFF2-40B4-BE49-F238E27FC236}">
                  <a16:creationId xmlns:a16="http://schemas.microsoft.com/office/drawing/2014/main" id="{6442B613-4AAF-0386-5CEB-FCF89389103B}"/>
                </a:ext>
              </a:extLst>
            </p:cNvPr>
            <p:cNvGrpSpPr/>
            <p:nvPr/>
          </p:nvGrpSpPr>
          <p:grpSpPr>
            <a:xfrm>
              <a:off x="7691163" y="4303844"/>
              <a:ext cx="930759" cy="705256"/>
              <a:chOff x="7755075" y="2724722"/>
              <a:chExt cx="1009063" cy="764588"/>
            </a:xfrm>
          </p:grpSpPr>
          <p:sp>
            <p:nvSpPr>
              <p:cNvPr id="660" name="Google Shape;660;p35">
                <a:extLst>
                  <a:ext uri="{FF2B5EF4-FFF2-40B4-BE49-F238E27FC236}">
                    <a16:creationId xmlns:a16="http://schemas.microsoft.com/office/drawing/2014/main" id="{66D1EFCF-4C52-FA23-550D-324E40611D6F}"/>
                  </a:ext>
                </a:extLst>
              </p:cNvPr>
              <p:cNvSpPr/>
              <p:nvPr/>
            </p:nvSpPr>
            <p:spPr>
              <a:xfrm>
                <a:off x="7926384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1" name="Google Shape;661;p35">
                <a:extLst>
                  <a:ext uri="{FF2B5EF4-FFF2-40B4-BE49-F238E27FC236}">
                    <a16:creationId xmlns:a16="http://schemas.microsoft.com/office/drawing/2014/main" id="{6549658D-976F-A200-A2FE-266B85FA7D99}"/>
                  </a:ext>
                </a:extLst>
              </p:cNvPr>
              <p:cNvSpPr/>
              <p:nvPr/>
            </p:nvSpPr>
            <p:spPr>
              <a:xfrm>
                <a:off x="8356009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2" name="Google Shape;662;p35">
                <a:extLst>
                  <a:ext uri="{FF2B5EF4-FFF2-40B4-BE49-F238E27FC236}">
                    <a16:creationId xmlns:a16="http://schemas.microsoft.com/office/drawing/2014/main" id="{2B63FF85-FC7D-9EF1-D8C2-B15B9C4B1BFE}"/>
                  </a:ext>
                </a:extLst>
              </p:cNvPr>
              <p:cNvSpPr/>
              <p:nvPr/>
            </p:nvSpPr>
            <p:spPr>
              <a:xfrm>
                <a:off x="7755075" y="2857500"/>
                <a:ext cx="867650" cy="358475"/>
              </a:xfrm>
              <a:custGeom>
                <a:avLst/>
                <a:gdLst/>
                <a:ahLst/>
                <a:cxnLst/>
                <a:rect l="l" t="t" r="r" b="b"/>
                <a:pathLst>
                  <a:path w="34706" h="14339" extrusionOk="0">
                    <a:moveTo>
                      <a:pt x="0" y="0"/>
                    </a:moveTo>
                    <a:lnTo>
                      <a:pt x="5819" y="14339"/>
                    </a:lnTo>
                    <a:lnTo>
                      <a:pt x="31312" y="14339"/>
                    </a:lnTo>
                    <a:lnTo>
                      <a:pt x="3470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C"/>
              </a:p>
            </p:txBody>
          </p:sp>
          <p:grpSp>
            <p:nvGrpSpPr>
              <p:cNvPr id="663" name="Google Shape;663;p35">
                <a:extLst>
                  <a:ext uri="{FF2B5EF4-FFF2-40B4-BE49-F238E27FC236}">
                    <a16:creationId xmlns:a16="http://schemas.microsoft.com/office/drawing/2014/main" id="{1D3D8F60-131E-3DE0-6517-45941EBDD03E}"/>
                  </a:ext>
                </a:extLst>
              </p:cNvPr>
              <p:cNvGrpSpPr/>
              <p:nvPr/>
            </p:nvGrpSpPr>
            <p:grpSpPr>
              <a:xfrm>
                <a:off x="7756044" y="2724722"/>
                <a:ext cx="1008094" cy="764588"/>
                <a:chOff x="8281496" y="3831788"/>
                <a:chExt cx="839099" cy="636414"/>
              </a:xfrm>
            </p:grpSpPr>
            <p:sp>
              <p:nvSpPr>
                <p:cNvPr id="664" name="Google Shape;664;p35">
                  <a:extLst>
                    <a:ext uri="{FF2B5EF4-FFF2-40B4-BE49-F238E27FC236}">
                      <a16:creationId xmlns:a16="http://schemas.microsoft.com/office/drawing/2014/main" id="{0A2E1789-7234-DBE0-316C-B8F93911668E}"/>
                    </a:ext>
                  </a:extLst>
                </p:cNvPr>
                <p:cNvSpPr/>
                <p:nvPr/>
              </p:nvSpPr>
              <p:spPr>
                <a:xfrm>
                  <a:off x="8897248" y="3831788"/>
                  <a:ext cx="223347" cy="501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47" h="501717" extrusionOk="0">
                      <a:moveTo>
                        <a:pt x="0" y="501717"/>
                      </a:moveTo>
                      <a:cubicBezTo>
                        <a:pt x="6186" y="495538"/>
                        <a:pt x="133106" y="0"/>
                        <a:pt x="133106" y="0"/>
                      </a:cubicBezTo>
                      <a:lnTo>
                        <a:pt x="22334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65" name="Google Shape;665;p35">
                  <a:extLst>
                    <a:ext uri="{FF2B5EF4-FFF2-40B4-BE49-F238E27FC236}">
                      <a16:creationId xmlns:a16="http://schemas.microsoft.com/office/drawing/2014/main" id="{61108D82-0F8D-1011-0D93-2B6E38882DD3}"/>
                    </a:ext>
                  </a:extLst>
                </p:cNvPr>
                <p:cNvGrpSpPr/>
                <p:nvPr/>
              </p:nvGrpSpPr>
              <p:grpSpPr>
                <a:xfrm>
                  <a:off x="8422316" y="4318458"/>
                  <a:ext cx="504842" cy="149744"/>
                  <a:chOff x="8422316" y="4318458"/>
                  <a:chExt cx="504842" cy="149744"/>
                </a:xfrm>
              </p:grpSpPr>
              <p:sp>
                <p:nvSpPr>
                  <p:cNvPr id="666" name="Google Shape;666;p35">
                    <a:extLst>
                      <a:ext uri="{FF2B5EF4-FFF2-40B4-BE49-F238E27FC236}">
                        <a16:creationId xmlns:a16="http://schemas.microsoft.com/office/drawing/2014/main" id="{DB0D4B7C-30FF-75E2-D9C3-B6D13FD1B263}"/>
                      </a:ext>
                    </a:extLst>
                  </p:cNvPr>
                  <p:cNvSpPr/>
                  <p:nvPr/>
                </p:nvSpPr>
                <p:spPr>
                  <a:xfrm>
                    <a:off x="8422316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7" name="Google Shape;667;p35">
                    <a:extLst>
                      <a:ext uri="{FF2B5EF4-FFF2-40B4-BE49-F238E27FC236}">
                        <a16:creationId xmlns:a16="http://schemas.microsoft.com/office/drawing/2014/main" id="{AED37F76-CD54-869D-0E4D-20A8473959D8}"/>
                      </a:ext>
                    </a:extLst>
                  </p:cNvPr>
                  <p:cNvSpPr/>
                  <p:nvPr/>
                </p:nvSpPr>
                <p:spPr>
                  <a:xfrm>
                    <a:off x="8777241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68" name="Google Shape;668;p35">
                  <a:extLst>
                    <a:ext uri="{FF2B5EF4-FFF2-40B4-BE49-F238E27FC236}">
                      <a16:creationId xmlns:a16="http://schemas.microsoft.com/office/drawing/2014/main" id="{66A9A594-E6EF-EE06-EDFC-80536AE48B73}"/>
                    </a:ext>
                  </a:extLst>
                </p:cNvPr>
                <p:cNvSpPr/>
                <p:nvPr/>
              </p:nvSpPr>
              <p:spPr>
                <a:xfrm>
                  <a:off x="8281496" y="3942424"/>
                  <a:ext cx="713998" cy="29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98" h="297163" extrusionOk="0">
                      <a:moveTo>
                        <a:pt x="645735" y="297163"/>
                      </a:moveTo>
                      <a:lnTo>
                        <a:pt x="116950" y="297163"/>
                      </a:lnTo>
                      <a:lnTo>
                        <a:pt x="0" y="0"/>
                      </a:lnTo>
                      <a:lnTo>
                        <a:pt x="71399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35">
                  <a:extLst>
                    <a:ext uri="{FF2B5EF4-FFF2-40B4-BE49-F238E27FC236}">
                      <a16:creationId xmlns:a16="http://schemas.microsoft.com/office/drawing/2014/main" id="{3C51AE6F-34D6-4917-CE4A-CC4A48503647}"/>
                    </a:ext>
                  </a:extLst>
                </p:cNvPr>
                <p:cNvSpPr/>
                <p:nvPr/>
              </p:nvSpPr>
              <p:spPr>
                <a:xfrm>
                  <a:off x="8572306" y="4393330"/>
                  <a:ext cx="204935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35" h="7269" extrusionOk="0">
                      <a:moveTo>
                        <a:pt x="0" y="0"/>
                      </a:moveTo>
                      <a:lnTo>
                        <a:pt x="20493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35">
                  <a:extLst>
                    <a:ext uri="{FF2B5EF4-FFF2-40B4-BE49-F238E27FC236}">
                      <a16:creationId xmlns:a16="http://schemas.microsoft.com/office/drawing/2014/main" id="{77C22158-8DF4-3904-7673-810B14CA3E6C}"/>
                    </a:ext>
                  </a:extLst>
                </p:cNvPr>
                <p:cNvSpPr/>
                <p:nvPr/>
              </p:nvSpPr>
              <p:spPr>
                <a:xfrm>
                  <a:off x="8495747" y="4059676"/>
                  <a:ext cx="42209" cy="179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9" h="179911" extrusionOk="0">
                      <a:moveTo>
                        <a:pt x="0" y="0"/>
                      </a:moveTo>
                      <a:lnTo>
                        <a:pt x="42210" y="17991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35">
                  <a:extLst>
                    <a:ext uri="{FF2B5EF4-FFF2-40B4-BE49-F238E27FC236}">
                      <a16:creationId xmlns:a16="http://schemas.microsoft.com/office/drawing/2014/main" id="{6C589A3E-D77E-0DB7-A870-446C3DA1E186}"/>
                    </a:ext>
                  </a:extLst>
                </p:cNvPr>
                <p:cNvSpPr/>
                <p:nvPr/>
              </p:nvSpPr>
              <p:spPr>
                <a:xfrm>
                  <a:off x="8468237" y="3942425"/>
                  <a:ext cx="12590" cy="5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0" h="53646" extrusionOk="0">
                      <a:moveTo>
                        <a:pt x="0" y="0"/>
                      </a:moveTo>
                      <a:lnTo>
                        <a:pt x="12590" y="5364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35">
                  <a:extLst>
                    <a:ext uri="{FF2B5EF4-FFF2-40B4-BE49-F238E27FC236}">
                      <a16:creationId xmlns:a16="http://schemas.microsoft.com/office/drawing/2014/main" id="{603655D2-EA0F-5DA2-2F1C-7322A2A293F8}"/>
                    </a:ext>
                  </a:extLst>
                </p:cNvPr>
                <p:cNvSpPr/>
                <p:nvPr/>
              </p:nvSpPr>
              <p:spPr>
                <a:xfrm>
                  <a:off x="8755190" y="3942425"/>
                  <a:ext cx="57710" cy="2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0" h="297162" extrusionOk="0">
                      <a:moveTo>
                        <a:pt x="57711" y="0"/>
                      </a:moveTo>
                      <a:lnTo>
                        <a:pt x="0" y="29716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35">
                  <a:extLst>
                    <a:ext uri="{FF2B5EF4-FFF2-40B4-BE49-F238E27FC236}">
                      <a16:creationId xmlns:a16="http://schemas.microsoft.com/office/drawing/2014/main" id="{355C9269-8009-925F-2814-CA7DD4CFD254}"/>
                    </a:ext>
                  </a:extLst>
                </p:cNvPr>
                <p:cNvSpPr/>
                <p:nvPr/>
              </p:nvSpPr>
              <p:spPr>
                <a:xfrm>
                  <a:off x="8346484" y="4107434"/>
                  <a:ext cx="616188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188" h="7269" extrusionOk="0">
                      <a:moveTo>
                        <a:pt x="0" y="0"/>
                      </a:moveTo>
                      <a:lnTo>
                        <a:pt x="61618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3" name="Imagen 2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94641B80-97FC-4470-D984-B9181B3FB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09" y="826671"/>
            <a:ext cx="7429232" cy="3133750"/>
          </a:xfrm>
          <a:prstGeom prst="rect">
            <a:avLst/>
          </a:prstGeom>
        </p:spPr>
      </p:pic>
      <p:sp>
        <p:nvSpPr>
          <p:cNvPr id="7" name="Google Shape;636;p35">
            <a:extLst>
              <a:ext uri="{FF2B5EF4-FFF2-40B4-BE49-F238E27FC236}">
                <a16:creationId xmlns:a16="http://schemas.microsoft.com/office/drawing/2014/main" id="{71660AB4-DB78-D2C8-0258-011A38EAB43E}"/>
              </a:ext>
            </a:extLst>
          </p:cNvPr>
          <p:cNvSpPr txBox="1">
            <a:spLocks/>
          </p:cNvSpPr>
          <p:nvPr/>
        </p:nvSpPr>
        <p:spPr>
          <a:xfrm>
            <a:off x="3637902" y="477590"/>
            <a:ext cx="2383758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ExtraBold"/>
              <a:buNone/>
              <a:defRPr sz="35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s-MX" sz="1800" dirty="0"/>
              <a:t>Electrodomésticos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376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>
          <a:extLst>
            <a:ext uri="{FF2B5EF4-FFF2-40B4-BE49-F238E27FC236}">
              <a16:creationId xmlns:a16="http://schemas.microsoft.com/office/drawing/2014/main" id="{03740BDF-8FD4-ABBB-B287-825D41F5E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5">
            <a:extLst>
              <a:ext uri="{FF2B5EF4-FFF2-40B4-BE49-F238E27FC236}">
                <a16:creationId xmlns:a16="http://schemas.microsoft.com/office/drawing/2014/main" id="{E0A1CF99-A24B-31B5-DF00-115498512025}"/>
              </a:ext>
            </a:extLst>
          </p:cNvPr>
          <p:cNvSpPr/>
          <p:nvPr/>
        </p:nvSpPr>
        <p:spPr>
          <a:xfrm>
            <a:off x="6900" y="4342000"/>
            <a:ext cx="91440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35">
            <a:extLst>
              <a:ext uri="{FF2B5EF4-FFF2-40B4-BE49-F238E27FC236}">
                <a16:creationId xmlns:a16="http://schemas.microsoft.com/office/drawing/2014/main" id="{D0352B3E-2E8C-BAE4-9CCF-0A2B3F8C1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134400"/>
            <a:ext cx="81140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1800" dirty="0"/>
              <a:t>Insights(</a:t>
            </a:r>
            <a:r>
              <a:rPr lang="es-MX" sz="1800" dirty="0"/>
              <a:t>Producto mas vendido por mes y </a:t>
            </a:r>
            <a:r>
              <a:rPr lang="es-MX" sz="1800" dirty="0" err="1"/>
              <a:t>categoria</a:t>
            </a:r>
            <a:r>
              <a:rPr lang="es-MX" sz="1800" dirty="0"/>
              <a:t>)</a:t>
            </a:r>
            <a:endParaRPr dirty="0"/>
          </a:p>
        </p:txBody>
      </p:sp>
      <p:grpSp>
        <p:nvGrpSpPr>
          <p:cNvPr id="639" name="Google Shape;639;p35">
            <a:extLst>
              <a:ext uri="{FF2B5EF4-FFF2-40B4-BE49-F238E27FC236}">
                <a16:creationId xmlns:a16="http://schemas.microsoft.com/office/drawing/2014/main" id="{AE7230DF-A3D4-485E-8EBA-592249FA5463}"/>
              </a:ext>
            </a:extLst>
          </p:cNvPr>
          <p:cNvGrpSpPr/>
          <p:nvPr/>
        </p:nvGrpSpPr>
        <p:grpSpPr>
          <a:xfrm>
            <a:off x="7691163" y="4341999"/>
            <a:ext cx="746593" cy="667099"/>
            <a:chOff x="7691163" y="3643848"/>
            <a:chExt cx="1357844" cy="1365251"/>
          </a:xfrm>
        </p:grpSpPr>
        <p:grpSp>
          <p:nvGrpSpPr>
            <p:cNvPr id="640" name="Google Shape;640;p35">
              <a:extLst>
                <a:ext uri="{FF2B5EF4-FFF2-40B4-BE49-F238E27FC236}">
                  <a16:creationId xmlns:a16="http://schemas.microsoft.com/office/drawing/2014/main" id="{1476792E-02C3-72EB-3491-8D809458055D}"/>
                </a:ext>
              </a:extLst>
            </p:cNvPr>
            <p:cNvGrpSpPr/>
            <p:nvPr/>
          </p:nvGrpSpPr>
          <p:grpSpPr>
            <a:xfrm>
              <a:off x="8248577" y="3643861"/>
              <a:ext cx="800431" cy="1225981"/>
              <a:chOff x="5763617" y="1958018"/>
              <a:chExt cx="887494" cy="1359331"/>
            </a:xfrm>
          </p:grpSpPr>
          <p:grpSp>
            <p:nvGrpSpPr>
              <p:cNvPr id="641" name="Google Shape;641;p35">
                <a:extLst>
                  <a:ext uri="{FF2B5EF4-FFF2-40B4-BE49-F238E27FC236}">
                    <a16:creationId xmlns:a16="http://schemas.microsoft.com/office/drawing/2014/main" id="{8D1774D3-75E4-23AE-4A2F-E9921A06F2B1}"/>
                  </a:ext>
                </a:extLst>
              </p:cNvPr>
              <p:cNvGrpSpPr/>
              <p:nvPr/>
            </p:nvGrpSpPr>
            <p:grpSpPr>
              <a:xfrm>
                <a:off x="5763617" y="1958018"/>
                <a:ext cx="887494" cy="1359331"/>
                <a:chOff x="5763617" y="1958018"/>
                <a:chExt cx="887494" cy="1359331"/>
              </a:xfrm>
            </p:grpSpPr>
            <p:sp>
              <p:nvSpPr>
                <p:cNvPr id="642" name="Google Shape;642;p35">
                  <a:extLst>
                    <a:ext uri="{FF2B5EF4-FFF2-40B4-BE49-F238E27FC236}">
                      <a16:creationId xmlns:a16="http://schemas.microsoft.com/office/drawing/2014/main" id="{86F60D06-1B76-E5F7-3C0D-66A6D6846E39}"/>
                    </a:ext>
                  </a:extLst>
                </p:cNvPr>
                <p:cNvSpPr/>
                <p:nvPr/>
              </p:nvSpPr>
              <p:spPr>
                <a:xfrm>
                  <a:off x="6061777" y="1958018"/>
                  <a:ext cx="291173" cy="283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173" h="283060" extrusionOk="0">
                      <a:moveTo>
                        <a:pt x="291174" y="283061"/>
                      </a:moveTo>
                      <a:lnTo>
                        <a:pt x="0" y="283061"/>
                      </a:lnTo>
                      <a:lnTo>
                        <a:pt x="0" y="76981"/>
                      </a:lnTo>
                      <a:cubicBezTo>
                        <a:pt x="0" y="34456"/>
                        <a:pt x="34496" y="0"/>
                        <a:pt x="77069" y="0"/>
                      </a:cubicBezTo>
                      <a:lnTo>
                        <a:pt x="214105" y="0"/>
                      </a:lnTo>
                      <a:cubicBezTo>
                        <a:pt x="256679" y="0"/>
                        <a:pt x="291174" y="34456"/>
                        <a:pt x="291174" y="76981"/>
                      </a:cubicBezTo>
                      <a:lnTo>
                        <a:pt x="291174" y="28306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35">
                  <a:extLst>
                    <a:ext uri="{FF2B5EF4-FFF2-40B4-BE49-F238E27FC236}">
                      <a16:creationId xmlns:a16="http://schemas.microsoft.com/office/drawing/2014/main" id="{16C76AF0-2026-946A-4527-4F33C582DED3}"/>
                    </a:ext>
                  </a:extLst>
                </p:cNvPr>
                <p:cNvSpPr/>
                <p:nvPr/>
              </p:nvSpPr>
              <p:spPr>
                <a:xfrm>
                  <a:off x="5763617" y="2241079"/>
                  <a:ext cx="887494" cy="107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1076270" extrusionOk="0">
                      <a:moveTo>
                        <a:pt x="58511" y="85703"/>
                      </a:moveTo>
                      <a:lnTo>
                        <a:pt x="63606" y="0"/>
                      </a:lnTo>
                      <a:lnTo>
                        <a:pt x="808897" y="0"/>
                      </a:lnTo>
                      <a:lnTo>
                        <a:pt x="887495" y="1076271"/>
                      </a:lnTo>
                      <a:lnTo>
                        <a:pt x="0" y="1076198"/>
                      </a:lnTo>
                      <a:lnTo>
                        <a:pt x="52398" y="1895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44" name="Google Shape;644;p35">
                  <a:extLst>
                    <a:ext uri="{FF2B5EF4-FFF2-40B4-BE49-F238E27FC236}">
                      <a16:creationId xmlns:a16="http://schemas.microsoft.com/office/drawing/2014/main" id="{B785886F-6391-2A87-0C24-0E4432DE0D93}"/>
                    </a:ext>
                  </a:extLst>
                </p:cNvPr>
                <p:cNvGrpSpPr/>
                <p:nvPr/>
              </p:nvGrpSpPr>
              <p:grpSpPr>
                <a:xfrm>
                  <a:off x="5932601" y="2227631"/>
                  <a:ext cx="258497" cy="595634"/>
                  <a:chOff x="5932601" y="2227631"/>
                  <a:chExt cx="258497" cy="595634"/>
                </a:xfrm>
              </p:grpSpPr>
              <p:sp>
                <p:nvSpPr>
                  <p:cNvPr id="645" name="Google Shape;645;p35">
                    <a:extLst>
                      <a:ext uri="{FF2B5EF4-FFF2-40B4-BE49-F238E27FC236}">
                        <a16:creationId xmlns:a16="http://schemas.microsoft.com/office/drawing/2014/main" id="{E512F189-D990-C15B-2F61-B0E2EF84628A}"/>
                      </a:ext>
                    </a:extLst>
                  </p:cNvPr>
                  <p:cNvSpPr/>
                  <p:nvPr/>
                </p:nvSpPr>
                <p:spPr>
                  <a:xfrm>
                    <a:off x="5932601" y="2409578"/>
                    <a:ext cx="258497" cy="41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497" h="413687" extrusionOk="0">
                        <a:moveTo>
                          <a:pt x="170512" y="0"/>
                        </a:moveTo>
                        <a:lnTo>
                          <a:pt x="89004" y="0"/>
                        </a:lnTo>
                        <a:lnTo>
                          <a:pt x="0" y="74363"/>
                        </a:lnTo>
                        <a:lnTo>
                          <a:pt x="0" y="413688"/>
                        </a:lnTo>
                        <a:lnTo>
                          <a:pt x="258498" y="413688"/>
                        </a:lnTo>
                        <a:lnTo>
                          <a:pt x="258498" y="73346"/>
                        </a:lnTo>
                        <a:lnTo>
                          <a:pt x="170512" y="0"/>
                        </a:lnTo>
                        <a:close/>
                        <a:moveTo>
                          <a:pt x="129176" y="96389"/>
                        </a:moveTo>
                        <a:cubicBezTo>
                          <a:pt x="119424" y="96389"/>
                          <a:pt x="111565" y="88465"/>
                          <a:pt x="111565" y="78798"/>
                        </a:cubicBezTo>
                        <a:cubicBezTo>
                          <a:pt x="111565" y="69129"/>
                          <a:pt x="119497" y="61206"/>
                          <a:pt x="129176" y="61206"/>
                        </a:cubicBezTo>
                        <a:cubicBezTo>
                          <a:pt x="138928" y="61206"/>
                          <a:pt x="146788" y="69129"/>
                          <a:pt x="146788" y="78798"/>
                        </a:cubicBezTo>
                        <a:cubicBezTo>
                          <a:pt x="146788" y="88465"/>
                          <a:pt x="138928" y="96389"/>
                          <a:pt x="129176" y="9638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35">
                    <a:extLst>
                      <a:ext uri="{FF2B5EF4-FFF2-40B4-BE49-F238E27FC236}">
                        <a16:creationId xmlns:a16="http://schemas.microsoft.com/office/drawing/2014/main" id="{5D44EE65-6C3E-ADF3-04D2-9D2C8EB68897}"/>
                      </a:ext>
                    </a:extLst>
                  </p:cNvPr>
                  <p:cNvSpPr/>
                  <p:nvPr/>
                </p:nvSpPr>
                <p:spPr>
                  <a:xfrm>
                    <a:off x="6061777" y="2227631"/>
                    <a:ext cx="7277" cy="260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77" h="260744" extrusionOk="0">
                        <a:moveTo>
                          <a:pt x="0" y="260745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47" name="Google Shape;647;p35">
                  <a:extLst>
                    <a:ext uri="{FF2B5EF4-FFF2-40B4-BE49-F238E27FC236}">
                      <a16:creationId xmlns:a16="http://schemas.microsoft.com/office/drawing/2014/main" id="{7CC1FB8E-D97C-BB80-0E46-0F207AD8E8A7}"/>
                    </a:ext>
                  </a:extLst>
                </p:cNvPr>
                <p:cNvSpPr/>
                <p:nvPr/>
              </p:nvSpPr>
              <p:spPr>
                <a:xfrm>
                  <a:off x="5763617" y="3060458"/>
                  <a:ext cx="887494" cy="25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256891" extrusionOk="0">
                      <a:moveTo>
                        <a:pt x="887495" y="256892"/>
                      </a:moveTo>
                      <a:lnTo>
                        <a:pt x="0" y="256819"/>
                      </a:lnTo>
                      <a:lnTo>
                        <a:pt x="9024" y="0"/>
                      </a:lnTo>
                      <a:lnTo>
                        <a:pt x="8753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48" name="Google Shape;648;p35">
                <a:extLst>
                  <a:ext uri="{FF2B5EF4-FFF2-40B4-BE49-F238E27FC236}">
                    <a16:creationId xmlns:a16="http://schemas.microsoft.com/office/drawing/2014/main" id="{05799386-DF99-A5BC-623B-5111D912B1B7}"/>
                  </a:ext>
                </a:extLst>
              </p:cNvPr>
              <p:cNvSpPr/>
              <p:nvPr/>
            </p:nvSpPr>
            <p:spPr>
              <a:xfrm>
                <a:off x="5859753" y="2996853"/>
                <a:ext cx="115203" cy="7269"/>
              </a:xfrm>
              <a:custGeom>
                <a:avLst/>
                <a:gdLst/>
                <a:ahLst/>
                <a:cxnLst/>
                <a:rect l="l" t="t" r="r" b="b"/>
                <a:pathLst>
                  <a:path w="115203" h="7269" extrusionOk="0">
                    <a:moveTo>
                      <a:pt x="0" y="0"/>
                    </a:moveTo>
                    <a:lnTo>
                      <a:pt x="11520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35">
                <a:extLst>
                  <a:ext uri="{FF2B5EF4-FFF2-40B4-BE49-F238E27FC236}">
                    <a16:creationId xmlns:a16="http://schemas.microsoft.com/office/drawing/2014/main" id="{67697755-A3CA-0991-99B4-EB252F91375E}"/>
                  </a:ext>
                </a:extLst>
              </p:cNvPr>
              <p:cNvSpPr/>
              <p:nvPr/>
            </p:nvSpPr>
            <p:spPr>
              <a:xfrm>
                <a:off x="5859753" y="2921763"/>
                <a:ext cx="7277" cy="4659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46595" extrusionOk="0">
                    <a:moveTo>
                      <a:pt x="0" y="0"/>
                    </a:moveTo>
                    <a:lnTo>
                      <a:pt x="0" y="465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35">
                <a:extLst>
                  <a:ext uri="{FF2B5EF4-FFF2-40B4-BE49-F238E27FC236}">
                    <a16:creationId xmlns:a16="http://schemas.microsoft.com/office/drawing/2014/main" id="{70013506-9646-6054-88E5-240CA2AA024D}"/>
                  </a:ext>
                </a:extLst>
              </p:cNvPr>
              <p:cNvSpPr/>
              <p:nvPr/>
            </p:nvSpPr>
            <p:spPr>
              <a:xfrm>
                <a:off x="5859753" y="2867317"/>
                <a:ext cx="7277" cy="5444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54445" extrusionOk="0">
                    <a:moveTo>
                      <a:pt x="0" y="0"/>
                    </a:moveTo>
                    <a:lnTo>
                      <a:pt x="0" y="54446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35">
              <a:extLst>
                <a:ext uri="{FF2B5EF4-FFF2-40B4-BE49-F238E27FC236}">
                  <a16:creationId xmlns:a16="http://schemas.microsoft.com/office/drawing/2014/main" id="{C26319F3-30A9-7E5D-FAC4-8E2723A94796}"/>
                </a:ext>
              </a:extLst>
            </p:cNvPr>
            <p:cNvGrpSpPr/>
            <p:nvPr/>
          </p:nvGrpSpPr>
          <p:grpSpPr>
            <a:xfrm>
              <a:off x="7943400" y="3643848"/>
              <a:ext cx="302735" cy="593096"/>
              <a:chOff x="7943400" y="3643848"/>
              <a:chExt cx="302735" cy="593096"/>
            </a:xfrm>
          </p:grpSpPr>
          <p:sp>
            <p:nvSpPr>
              <p:cNvPr id="652" name="Google Shape;652;p35">
                <a:extLst>
                  <a:ext uri="{FF2B5EF4-FFF2-40B4-BE49-F238E27FC236}">
                    <a16:creationId xmlns:a16="http://schemas.microsoft.com/office/drawing/2014/main" id="{9AF00A01-8BA9-11B5-10ED-F7D1A433B525}"/>
                  </a:ext>
                </a:extLst>
              </p:cNvPr>
              <p:cNvSpPr/>
              <p:nvPr/>
            </p:nvSpPr>
            <p:spPr>
              <a:xfrm>
                <a:off x="7965828" y="3643848"/>
                <a:ext cx="280307" cy="280154"/>
              </a:xfrm>
              <a:custGeom>
                <a:avLst/>
                <a:gdLst/>
                <a:ahLst/>
                <a:cxnLst/>
                <a:rect l="l" t="t" r="r" b="b"/>
                <a:pathLst>
                  <a:path w="357079" h="356884" extrusionOk="0">
                    <a:moveTo>
                      <a:pt x="178540" y="356885"/>
                    </a:moveTo>
                    <a:lnTo>
                      <a:pt x="178540" y="356885"/>
                    </a:lnTo>
                    <a:cubicBezTo>
                      <a:pt x="79923" y="356885"/>
                      <a:pt x="0" y="277005"/>
                      <a:pt x="0" y="178443"/>
                    </a:cubicBezTo>
                    <a:lnTo>
                      <a:pt x="0" y="178443"/>
                    </a:lnTo>
                    <a:cubicBezTo>
                      <a:pt x="0" y="79880"/>
                      <a:pt x="79923" y="0"/>
                      <a:pt x="178540" y="0"/>
                    </a:cubicBezTo>
                    <a:lnTo>
                      <a:pt x="178540" y="0"/>
                    </a:lnTo>
                    <a:cubicBezTo>
                      <a:pt x="277156" y="0"/>
                      <a:pt x="357079" y="79880"/>
                      <a:pt x="357079" y="178443"/>
                    </a:cubicBezTo>
                    <a:lnTo>
                      <a:pt x="357079" y="178443"/>
                    </a:lnTo>
                    <a:cubicBezTo>
                      <a:pt x="357079" y="277005"/>
                      <a:pt x="277156" y="356885"/>
                      <a:pt x="178540" y="3568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35">
                <a:extLst>
                  <a:ext uri="{FF2B5EF4-FFF2-40B4-BE49-F238E27FC236}">
                    <a16:creationId xmlns:a16="http://schemas.microsoft.com/office/drawing/2014/main" id="{30230887-E00D-1C65-FCAE-7E50439223BE}"/>
                  </a:ext>
                </a:extLst>
              </p:cNvPr>
              <p:cNvSpPr/>
              <p:nvPr/>
            </p:nvSpPr>
            <p:spPr>
              <a:xfrm>
                <a:off x="8066852" y="3699264"/>
                <a:ext cx="78276" cy="169364"/>
              </a:xfrm>
              <a:custGeom>
                <a:avLst/>
                <a:gdLst/>
                <a:ahLst/>
                <a:cxnLst/>
                <a:rect l="l" t="t" r="r" b="b"/>
                <a:pathLst>
                  <a:path w="99715" h="215750" extrusionOk="0">
                    <a:moveTo>
                      <a:pt x="22686" y="215750"/>
                    </a:moveTo>
                    <a:lnTo>
                      <a:pt x="66149" y="215750"/>
                    </a:lnTo>
                    <a:lnTo>
                      <a:pt x="66149" y="106950"/>
                    </a:lnTo>
                    <a:lnTo>
                      <a:pt x="96475" y="106950"/>
                    </a:lnTo>
                    <a:lnTo>
                      <a:pt x="99716" y="70509"/>
                    </a:lnTo>
                    <a:lnTo>
                      <a:pt x="66149" y="70509"/>
                    </a:lnTo>
                    <a:cubicBezTo>
                      <a:pt x="66149" y="70509"/>
                      <a:pt x="66149" y="56916"/>
                      <a:pt x="66149" y="49744"/>
                    </a:cubicBezTo>
                    <a:cubicBezTo>
                      <a:pt x="66149" y="41183"/>
                      <a:pt x="67885" y="37771"/>
                      <a:pt x="76161" y="37771"/>
                    </a:cubicBezTo>
                    <a:cubicBezTo>
                      <a:pt x="82875" y="37771"/>
                      <a:pt x="99658" y="37771"/>
                      <a:pt x="99658" y="37771"/>
                    </a:cubicBezTo>
                    <a:lnTo>
                      <a:pt x="99658" y="0"/>
                    </a:lnTo>
                    <a:cubicBezTo>
                      <a:pt x="99658" y="0"/>
                      <a:pt x="74888" y="0"/>
                      <a:pt x="69564" y="0"/>
                    </a:cubicBezTo>
                    <a:cubicBezTo>
                      <a:pt x="37213" y="0"/>
                      <a:pt x="22629" y="14229"/>
                      <a:pt x="22629" y="41473"/>
                    </a:cubicBezTo>
                    <a:cubicBezTo>
                      <a:pt x="22629" y="65188"/>
                      <a:pt x="22629" y="70509"/>
                      <a:pt x="22629" y="70509"/>
                    </a:cubicBezTo>
                    <a:lnTo>
                      <a:pt x="0" y="70509"/>
                    </a:lnTo>
                    <a:lnTo>
                      <a:pt x="0" y="107413"/>
                    </a:lnTo>
                    <a:lnTo>
                      <a:pt x="22629" y="107413"/>
                    </a:lnTo>
                    <a:lnTo>
                      <a:pt x="22629" y="21575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35">
                <a:extLst>
                  <a:ext uri="{FF2B5EF4-FFF2-40B4-BE49-F238E27FC236}">
                    <a16:creationId xmlns:a16="http://schemas.microsoft.com/office/drawing/2014/main" id="{AA4E1F43-2C2F-9D99-BFDD-344C0F94217E}"/>
                  </a:ext>
                </a:extLst>
              </p:cNvPr>
              <p:cNvSpPr/>
              <p:nvPr/>
            </p:nvSpPr>
            <p:spPr>
              <a:xfrm>
                <a:off x="7943400" y="3957198"/>
                <a:ext cx="279898" cy="279747"/>
              </a:xfrm>
              <a:custGeom>
                <a:avLst/>
                <a:gdLst/>
                <a:ahLst/>
                <a:cxnLst/>
                <a:rect l="l" t="t" r="r" b="b"/>
                <a:pathLst>
                  <a:path w="356558" h="356365" extrusionOk="0">
                    <a:moveTo>
                      <a:pt x="171161" y="356220"/>
                    </a:moveTo>
                    <a:lnTo>
                      <a:pt x="171161" y="356220"/>
                    </a:lnTo>
                    <a:cubicBezTo>
                      <a:pt x="72776" y="352287"/>
                      <a:pt x="-3790" y="269399"/>
                      <a:pt x="145" y="171068"/>
                    </a:cubicBezTo>
                    <a:lnTo>
                      <a:pt x="145" y="171068"/>
                    </a:lnTo>
                    <a:cubicBezTo>
                      <a:pt x="4081" y="72737"/>
                      <a:pt x="87013" y="-3788"/>
                      <a:pt x="185398" y="145"/>
                    </a:cubicBezTo>
                    <a:lnTo>
                      <a:pt x="185398" y="145"/>
                    </a:lnTo>
                    <a:cubicBezTo>
                      <a:pt x="283783" y="4078"/>
                      <a:pt x="360349" y="86966"/>
                      <a:pt x="356414" y="185297"/>
                    </a:cubicBezTo>
                    <a:lnTo>
                      <a:pt x="356414" y="185297"/>
                    </a:lnTo>
                    <a:cubicBezTo>
                      <a:pt x="352478" y="283629"/>
                      <a:pt x="269546" y="360153"/>
                      <a:pt x="171161" y="35622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5" name="Google Shape;655;p35">
                <a:extLst>
                  <a:ext uri="{FF2B5EF4-FFF2-40B4-BE49-F238E27FC236}">
                    <a16:creationId xmlns:a16="http://schemas.microsoft.com/office/drawing/2014/main" id="{7CBA24A9-6568-57F5-87F1-088E5DA35A97}"/>
                  </a:ext>
                </a:extLst>
              </p:cNvPr>
              <p:cNvGrpSpPr/>
              <p:nvPr/>
            </p:nvGrpSpPr>
            <p:grpSpPr>
              <a:xfrm>
                <a:off x="8005962" y="4019659"/>
                <a:ext cx="155092" cy="155008"/>
                <a:chOff x="3284686" y="4818116"/>
                <a:chExt cx="197494" cy="197387"/>
              </a:xfrm>
            </p:grpSpPr>
            <p:sp>
              <p:nvSpPr>
                <p:cNvPr id="656" name="Google Shape;656;p35">
                  <a:extLst>
                    <a:ext uri="{FF2B5EF4-FFF2-40B4-BE49-F238E27FC236}">
                      <a16:creationId xmlns:a16="http://schemas.microsoft.com/office/drawing/2014/main" id="{35B6EF6E-3A2B-EF00-D53D-01A7D41123CC}"/>
                    </a:ext>
                  </a:extLst>
                </p:cNvPr>
                <p:cNvSpPr/>
                <p:nvPr/>
              </p:nvSpPr>
              <p:spPr>
                <a:xfrm>
                  <a:off x="3284686" y="4818116"/>
                  <a:ext cx="197494" cy="197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94" h="197387" extrusionOk="0">
                      <a:moveTo>
                        <a:pt x="101988" y="18641"/>
                      </a:moveTo>
                      <a:cubicBezTo>
                        <a:pt x="128089" y="19682"/>
                        <a:pt x="131157" y="19913"/>
                        <a:pt x="141458" y="20781"/>
                      </a:cubicBezTo>
                      <a:cubicBezTo>
                        <a:pt x="150949" y="21591"/>
                        <a:pt x="156100" y="23384"/>
                        <a:pt x="159457" y="24888"/>
                      </a:cubicBezTo>
                      <a:cubicBezTo>
                        <a:pt x="163971" y="26854"/>
                        <a:pt x="167096" y="29110"/>
                        <a:pt x="170395" y="32638"/>
                      </a:cubicBezTo>
                      <a:cubicBezTo>
                        <a:pt x="173693" y="36166"/>
                        <a:pt x="175661" y="39521"/>
                        <a:pt x="177224" y="44149"/>
                      </a:cubicBezTo>
                      <a:cubicBezTo>
                        <a:pt x="178439" y="47619"/>
                        <a:pt x="179828" y="52883"/>
                        <a:pt x="179886" y="62427"/>
                      </a:cubicBezTo>
                      <a:cubicBezTo>
                        <a:pt x="179944" y="72723"/>
                        <a:pt x="179944" y="75846"/>
                        <a:pt x="178902" y="101875"/>
                      </a:cubicBezTo>
                      <a:cubicBezTo>
                        <a:pt x="177860" y="127962"/>
                        <a:pt x="177629" y="131027"/>
                        <a:pt x="176761" y="141323"/>
                      </a:cubicBezTo>
                      <a:cubicBezTo>
                        <a:pt x="175951" y="150809"/>
                        <a:pt x="174157" y="155957"/>
                        <a:pt x="172652" y="159312"/>
                      </a:cubicBezTo>
                      <a:cubicBezTo>
                        <a:pt x="170684" y="163824"/>
                        <a:pt x="168427" y="166947"/>
                        <a:pt x="164897" y="170244"/>
                      </a:cubicBezTo>
                      <a:cubicBezTo>
                        <a:pt x="161366" y="173541"/>
                        <a:pt x="158010" y="175508"/>
                        <a:pt x="153380" y="177070"/>
                      </a:cubicBezTo>
                      <a:cubicBezTo>
                        <a:pt x="149908" y="178284"/>
                        <a:pt x="144641" y="179672"/>
                        <a:pt x="135092" y="179730"/>
                      </a:cubicBezTo>
                      <a:cubicBezTo>
                        <a:pt x="124790" y="179788"/>
                        <a:pt x="121665" y="179788"/>
                        <a:pt x="95622" y="178689"/>
                      </a:cubicBezTo>
                      <a:cubicBezTo>
                        <a:pt x="69521" y="177648"/>
                        <a:pt x="66454" y="177417"/>
                        <a:pt x="56153" y="176549"/>
                      </a:cubicBezTo>
                      <a:cubicBezTo>
                        <a:pt x="46661" y="175739"/>
                        <a:pt x="41511" y="173946"/>
                        <a:pt x="38154" y="172442"/>
                      </a:cubicBezTo>
                      <a:cubicBezTo>
                        <a:pt x="33640" y="170476"/>
                        <a:pt x="30515" y="168220"/>
                        <a:pt x="27216" y="164691"/>
                      </a:cubicBezTo>
                      <a:cubicBezTo>
                        <a:pt x="23917" y="161163"/>
                        <a:pt x="21949" y="157808"/>
                        <a:pt x="20387" y="153181"/>
                      </a:cubicBezTo>
                      <a:cubicBezTo>
                        <a:pt x="19171" y="149710"/>
                        <a:pt x="17783" y="144447"/>
                        <a:pt x="17725" y="134903"/>
                      </a:cubicBezTo>
                      <a:cubicBezTo>
                        <a:pt x="17667" y="124607"/>
                        <a:pt x="17667" y="121483"/>
                        <a:pt x="18709" y="95454"/>
                      </a:cubicBezTo>
                      <a:cubicBezTo>
                        <a:pt x="19750" y="69368"/>
                        <a:pt x="19982" y="66302"/>
                        <a:pt x="20850" y="56007"/>
                      </a:cubicBezTo>
                      <a:cubicBezTo>
                        <a:pt x="21660" y="46520"/>
                        <a:pt x="23454" y="41372"/>
                        <a:pt x="24959" y="38017"/>
                      </a:cubicBezTo>
                      <a:cubicBezTo>
                        <a:pt x="26927" y="33506"/>
                        <a:pt x="29184" y="30382"/>
                        <a:pt x="32714" y="27086"/>
                      </a:cubicBezTo>
                      <a:cubicBezTo>
                        <a:pt x="36244" y="23789"/>
                        <a:pt x="39601" y="21822"/>
                        <a:pt x="44231" y="20260"/>
                      </a:cubicBezTo>
                      <a:cubicBezTo>
                        <a:pt x="47703" y="19045"/>
                        <a:pt x="52970" y="17657"/>
                        <a:pt x="62519" y="17599"/>
                      </a:cubicBezTo>
                      <a:cubicBezTo>
                        <a:pt x="72820" y="17542"/>
                        <a:pt x="75945" y="17599"/>
                        <a:pt x="101988" y="18641"/>
                      </a:cubicBezTo>
                      <a:moveTo>
                        <a:pt x="102683" y="1057"/>
                      </a:moveTo>
                      <a:cubicBezTo>
                        <a:pt x="76177" y="15"/>
                        <a:pt x="72820" y="-42"/>
                        <a:pt x="62403" y="15"/>
                      </a:cubicBezTo>
                      <a:cubicBezTo>
                        <a:pt x="51986" y="73"/>
                        <a:pt x="44809" y="1461"/>
                        <a:pt x="38501" y="3602"/>
                      </a:cubicBezTo>
                      <a:cubicBezTo>
                        <a:pt x="31961" y="5857"/>
                        <a:pt x="26406" y="8981"/>
                        <a:pt x="20734" y="14187"/>
                      </a:cubicBezTo>
                      <a:cubicBezTo>
                        <a:pt x="15062" y="19392"/>
                        <a:pt x="11532" y="24714"/>
                        <a:pt x="8754" y="31019"/>
                      </a:cubicBezTo>
                      <a:cubicBezTo>
                        <a:pt x="6092" y="37150"/>
                        <a:pt x="4124" y="44149"/>
                        <a:pt x="3256" y="54561"/>
                      </a:cubicBezTo>
                      <a:cubicBezTo>
                        <a:pt x="2388" y="64972"/>
                        <a:pt x="2099" y="68269"/>
                        <a:pt x="1057" y="94760"/>
                      </a:cubicBezTo>
                      <a:cubicBezTo>
                        <a:pt x="15" y="121252"/>
                        <a:pt x="-43" y="124607"/>
                        <a:pt x="15" y="135019"/>
                      </a:cubicBezTo>
                      <a:cubicBezTo>
                        <a:pt x="73" y="145430"/>
                        <a:pt x="1462" y="152602"/>
                        <a:pt x="3604" y="158907"/>
                      </a:cubicBezTo>
                      <a:cubicBezTo>
                        <a:pt x="5861" y="165443"/>
                        <a:pt x="8986" y="170996"/>
                        <a:pt x="14194" y="176665"/>
                      </a:cubicBezTo>
                      <a:cubicBezTo>
                        <a:pt x="19403" y="182333"/>
                        <a:pt x="24727" y="185861"/>
                        <a:pt x="31035" y="188638"/>
                      </a:cubicBezTo>
                      <a:cubicBezTo>
                        <a:pt x="37170" y="191299"/>
                        <a:pt x="44173" y="193207"/>
                        <a:pt x="54590" y="194133"/>
                      </a:cubicBezTo>
                      <a:cubicBezTo>
                        <a:pt x="65007" y="195001"/>
                        <a:pt x="68306" y="195290"/>
                        <a:pt x="94812" y="196331"/>
                      </a:cubicBezTo>
                      <a:cubicBezTo>
                        <a:pt x="121318" y="197372"/>
                        <a:pt x="124675" y="197430"/>
                        <a:pt x="135092" y="197372"/>
                      </a:cubicBezTo>
                      <a:cubicBezTo>
                        <a:pt x="145509" y="197314"/>
                        <a:pt x="152685" y="195926"/>
                        <a:pt x="158994" y="193786"/>
                      </a:cubicBezTo>
                      <a:cubicBezTo>
                        <a:pt x="165533" y="191530"/>
                        <a:pt x="171089" y="188407"/>
                        <a:pt x="176761" y="183201"/>
                      </a:cubicBezTo>
                      <a:cubicBezTo>
                        <a:pt x="182432" y="177995"/>
                        <a:pt x="185963" y="172674"/>
                        <a:pt x="188741" y="166369"/>
                      </a:cubicBezTo>
                      <a:cubicBezTo>
                        <a:pt x="191403" y="160238"/>
                        <a:pt x="193313" y="153239"/>
                        <a:pt x="194239" y="142827"/>
                      </a:cubicBezTo>
                      <a:cubicBezTo>
                        <a:pt x="195107" y="132416"/>
                        <a:pt x="195396" y="129119"/>
                        <a:pt x="196438" y="102627"/>
                      </a:cubicBezTo>
                      <a:cubicBezTo>
                        <a:pt x="197479" y="76135"/>
                        <a:pt x="197537" y="72781"/>
                        <a:pt x="197479" y="62369"/>
                      </a:cubicBezTo>
                      <a:cubicBezTo>
                        <a:pt x="197422" y="51958"/>
                        <a:pt x="196033" y="44785"/>
                        <a:pt x="193891" y="38480"/>
                      </a:cubicBezTo>
                      <a:cubicBezTo>
                        <a:pt x="191634" y="31944"/>
                        <a:pt x="188509" y="26391"/>
                        <a:pt x="183300" y="20723"/>
                      </a:cubicBezTo>
                      <a:cubicBezTo>
                        <a:pt x="178092" y="15054"/>
                        <a:pt x="172767" y="11526"/>
                        <a:pt x="166459" y="8749"/>
                      </a:cubicBezTo>
                      <a:cubicBezTo>
                        <a:pt x="160325" y="6089"/>
                        <a:pt x="153322" y="4180"/>
                        <a:pt x="142905" y="3254"/>
                      </a:cubicBezTo>
                      <a:cubicBezTo>
                        <a:pt x="132546" y="2329"/>
                        <a:pt x="129247" y="2098"/>
                        <a:pt x="102683" y="105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35">
                  <a:extLst>
                    <a:ext uri="{FF2B5EF4-FFF2-40B4-BE49-F238E27FC236}">
                      <a16:creationId xmlns:a16="http://schemas.microsoft.com/office/drawing/2014/main" id="{2478DADF-ECF7-51B1-F121-C5763F4D0BE9}"/>
                    </a:ext>
                  </a:extLst>
                </p:cNvPr>
                <p:cNvSpPr/>
                <p:nvPr/>
              </p:nvSpPr>
              <p:spPr>
                <a:xfrm>
                  <a:off x="3333332" y="4866621"/>
                  <a:ext cx="100375" cy="100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75" h="100320" extrusionOk="0">
                      <a:moveTo>
                        <a:pt x="52184" y="40"/>
                      </a:moveTo>
                      <a:cubicBezTo>
                        <a:pt x="24463" y="-1059"/>
                        <a:pt x="1140" y="20459"/>
                        <a:pt x="40" y="48165"/>
                      </a:cubicBezTo>
                      <a:cubicBezTo>
                        <a:pt x="-1059" y="75871"/>
                        <a:pt x="20470" y="99181"/>
                        <a:pt x="48191" y="100280"/>
                      </a:cubicBezTo>
                      <a:cubicBezTo>
                        <a:pt x="75912" y="101380"/>
                        <a:pt x="99235" y="79862"/>
                        <a:pt x="100335" y="52156"/>
                      </a:cubicBezTo>
                      <a:cubicBezTo>
                        <a:pt x="101435" y="24450"/>
                        <a:pt x="79848" y="1139"/>
                        <a:pt x="52184" y="40"/>
                      </a:cubicBezTo>
                      <a:moveTo>
                        <a:pt x="48828" y="82697"/>
                      </a:moveTo>
                      <a:cubicBezTo>
                        <a:pt x="30829" y="82002"/>
                        <a:pt x="16824" y="66848"/>
                        <a:pt x="17576" y="48859"/>
                      </a:cubicBezTo>
                      <a:cubicBezTo>
                        <a:pt x="18270" y="30870"/>
                        <a:pt x="33433" y="16930"/>
                        <a:pt x="51432" y="17624"/>
                      </a:cubicBezTo>
                      <a:cubicBezTo>
                        <a:pt x="69431" y="18319"/>
                        <a:pt x="83378" y="33473"/>
                        <a:pt x="82684" y="51462"/>
                      </a:cubicBezTo>
                      <a:cubicBezTo>
                        <a:pt x="81989" y="69451"/>
                        <a:pt x="66826" y="83391"/>
                        <a:pt x="48828" y="8269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35">
                  <a:extLst>
                    <a:ext uri="{FF2B5EF4-FFF2-40B4-BE49-F238E27FC236}">
                      <a16:creationId xmlns:a16="http://schemas.microsoft.com/office/drawing/2014/main" id="{5E1ECA09-8358-36F8-17F8-2E2CCE685DA0}"/>
                    </a:ext>
                  </a:extLst>
                </p:cNvPr>
                <p:cNvSpPr/>
                <p:nvPr/>
              </p:nvSpPr>
              <p:spPr>
                <a:xfrm>
                  <a:off x="3425958" y="4855023"/>
                  <a:ext cx="23462" cy="23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2" h="23449" extrusionOk="0">
                      <a:moveTo>
                        <a:pt x="23451" y="12217"/>
                      </a:moveTo>
                      <a:cubicBezTo>
                        <a:pt x="23219" y="18695"/>
                        <a:pt x="17721" y="23727"/>
                        <a:pt x="11239" y="23438"/>
                      </a:cubicBezTo>
                      <a:cubicBezTo>
                        <a:pt x="4758" y="23207"/>
                        <a:pt x="-278" y="17711"/>
                        <a:pt x="12" y="11233"/>
                      </a:cubicBezTo>
                      <a:cubicBezTo>
                        <a:pt x="243" y="4755"/>
                        <a:pt x="5741" y="-277"/>
                        <a:pt x="12223" y="12"/>
                      </a:cubicBezTo>
                      <a:cubicBezTo>
                        <a:pt x="18705" y="243"/>
                        <a:pt x="23740" y="5739"/>
                        <a:pt x="23451" y="1221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59" name="Google Shape;659;p35">
              <a:extLst>
                <a:ext uri="{FF2B5EF4-FFF2-40B4-BE49-F238E27FC236}">
                  <a16:creationId xmlns:a16="http://schemas.microsoft.com/office/drawing/2014/main" id="{B8F2DF63-B7E3-E8C4-FE79-9D5083CEFF9F}"/>
                </a:ext>
              </a:extLst>
            </p:cNvPr>
            <p:cNvGrpSpPr/>
            <p:nvPr/>
          </p:nvGrpSpPr>
          <p:grpSpPr>
            <a:xfrm>
              <a:off x="7691163" y="4303844"/>
              <a:ext cx="930759" cy="705256"/>
              <a:chOff x="7755075" y="2724722"/>
              <a:chExt cx="1009063" cy="764588"/>
            </a:xfrm>
          </p:grpSpPr>
          <p:sp>
            <p:nvSpPr>
              <p:cNvPr id="660" name="Google Shape;660;p35">
                <a:extLst>
                  <a:ext uri="{FF2B5EF4-FFF2-40B4-BE49-F238E27FC236}">
                    <a16:creationId xmlns:a16="http://schemas.microsoft.com/office/drawing/2014/main" id="{CD1FD044-4865-24D2-66FC-AEBE084A92BE}"/>
                  </a:ext>
                </a:extLst>
              </p:cNvPr>
              <p:cNvSpPr/>
              <p:nvPr/>
            </p:nvSpPr>
            <p:spPr>
              <a:xfrm>
                <a:off x="7926384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1" name="Google Shape;661;p35">
                <a:extLst>
                  <a:ext uri="{FF2B5EF4-FFF2-40B4-BE49-F238E27FC236}">
                    <a16:creationId xmlns:a16="http://schemas.microsoft.com/office/drawing/2014/main" id="{46ACD9DB-5849-3A61-C6A8-580410881E09}"/>
                  </a:ext>
                </a:extLst>
              </p:cNvPr>
              <p:cNvSpPr/>
              <p:nvPr/>
            </p:nvSpPr>
            <p:spPr>
              <a:xfrm>
                <a:off x="8356009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2" name="Google Shape;662;p35">
                <a:extLst>
                  <a:ext uri="{FF2B5EF4-FFF2-40B4-BE49-F238E27FC236}">
                    <a16:creationId xmlns:a16="http://schemas.microsoft.com/office/drawing/2014/main" id="{4BF5BBD9-D1E0-6821-09EC-F1DCA510DCE3}"/>
                  </a:ext>
                </a:extLst>
              </p:cNvPr>
              <p:cNvSpPr/>
              <p:nvPr/>
            </p:nvSpPr>
            <p:spPr>
              <a:xfrm>
                <a:off x="7755075" y="2857500"/>
                <a:ext cx="867650" cy="358475"/>
              </a:xfrm>
              <a:custGeom>
                <a:avLst/>
                <a:gdLst/>
                <a:ahLst/>
                <a:cxnLst/>
                <a:rect l="l" t="t" r="r" b="b"/>
                <a:pathLst>
                  <a:path w="34706" h="14339" extrusionOk="0">
                    <a:moveTo>
                      <a:pt x="0" y="0"/>
                    </a:moveTo>
                    <a:lnTo>
                      <a:pt x="5819" y="14339"/>
                    </a:lnTo>
                    <a:lnTo>
                      <a:pt x="31312" y="14339"/>
                    </a:lnTo>
                    <a:lnTo>
                      <a:pt x="3470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C"/>
              </a:p>
            </p:txBody>
          </p:sp>
          <p:grpSp>
            <p:nvGrpSpPr>
              <p:cNvPr id="663" name="Google Shape;663;p35">
                <a:extLst>
                  <a:ext uri="{FF2B5EF4-FFF2-40B4-BE49-F238E27FC236}">
                    <a16:creationId xmlns:a16="http://schemas.microsoft.com/office/drawing/2014/main" id="{4ED940A2-6D8E-EA91-EE7C-49CE603F0F72}"/>
                  </a:ext>
                </a:extLst>
              </p:cNvPr>
              <p:cNvGrpSpPr/>
              <p:nvPr/>
            </p:nvGrpSpPr>
            <p:grpSpPr>
              <a:xfrm>
                <a:off x="7756044" y="2724722"/>
                <a:ext cx="1008094" cy="764588"/>
                <a:chOff x="8281496" y="3831788"/>
                <a:chExt cx="839099" cy="636414"/>
              </a:xfrm>
            </p:grpSpPr>
            <p:sp>
              <p:nvSpPr>
                <p:cNvPr id="664" name="Google Shape;664;p35">
                  <a:extLst>
                    <a:ext uri="{FF2B5EF4-FFF2-40B4-BE49-F238E27FC236}">
                      <a16:creationId xmlns:a16="http://schemas.microsoft.com/office/drawing/2014/main" id="{DA74C48E-41BE-8235-5095-6BC4B4DFF23E}"/>
                    </a:ext>
                  </a:extLst>
                </p:cNvPr>
                <p:cNvSpPr/>
                <p:nvPr/>
              </p:nvSpPr>
              <p:spPr>
                <a:xfrm>
                  <a:off x="8897248" y="3831788"/>
                  <a:ext cx="223347" cy="501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47" h="501717" extrusionOk="0">
                      <a:moveTo>
                        <a:pt x="0" y="501717"/>
                      </a:moveTo>
                      <a:cubicBezTo>
                        <a:pt x="6186" y="495538"/>
                        <a:pt x="133106" y="0"/>
                        <a:pt x="133106" y="0"/>
                      </a:cubicBezTo>
                      <a:lnTo>
                        <a:pt x="22334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65" name="Google Shape;665;p35">
                  <a:extLst>
                    <a:ext uri="{FF2B5EF4-FFF2-40B4-BE49-F238E27FC236}">
                      <a16:creationId xmlns:a16="http://schemas.microsoft.com/office/drawing/2014/main" id="{FBC94255-3B0A-E9BD-4A98-0EAC5D26CFA3}"/>
                    </a:ext>
                  </a:extLst>
                </p:cNvPr>
                <p:cNvGrpSpPr/>
                <p:nvPr/>
              </p:nvGrpSpPr>
              <p:grpSpPr>
                <a:xfrm>
                  <a:off x="8422316" y="4318458"/>
                  <a:ext cx="504842" cy="149744"/>
                  <a:chOff x="8422316" y="4318458"/>
                  <a:chExt cx="504842" cy="149744"/>
                </a:xfrm>
              </p:grpSpPr>
              <p:sp>
                <p:nvSpPr>
                  <p:cNvPr id="666" name="Google Shape;666;p35">
                    <a:extLst>
                      <a:ext uri="{FF2B5EF4-FFF2-40B4-BE49-F238E27FC236}">
                        <a16:creationId xmlns:a16="http://schemas.microsoft.com/office/drawing/2014/main" id="{7C35E096-4170-3322-E58D-F0618363547C}"/>
                      </a:ext>
                    </a:extLst>
                  </p:cNvPr>
                  <p:cNvSpPr/>
                  <p:nvPr/>
                </p:nvSpPr>
                <p:spPr>
                  <a:xfrm>
                    <a:off x="8422316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7" name="Google Shape;667;p35">
                    <a:extLst>
                      <a:ext uri="{FF2B5EF4-FFF2-40B4-BE49-F238E27FC236}">
                        <a16:creationId xmlns:a16="http://schemas.microsoft.com/office/drawing/2014/main" id="{3E9D0E9E-DEF2-3B07-ACE3-0872701CF026}"/>
                      </a:ext>
                    </a:extLst>
                  </p:cNvPr>
                  <p:cNvSpPr/>
                  <p:nvPr/>
                </p:nvSpPr>
                <p:spPr>
                  <a:xfrm>
                    <a:off x="8777241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68" name="Google Shape;668;p35">
                  <a:extLst>
                    <a:ext uri="{FF2B5EF4-FFF2-40B4-BE49-F238E27FC236}">
                      <a16:creationId xmlns:a16="http://schemas.microsoft.com/office/drawing/2014/main" id="{4794E86E-A3EC-EE3F-023A-FA3E6C8B6F30}"/>
                    </a:ext>
                  </a:extLst>
                </p:cNvPr>
                <p:cNvSpPr/>
                <p:nvPr/>
              </p:nvSpPr>
              <p:spPr>
                <a:xfrm>
                  <a:off x="8281496" y="3942424"/>
                  <a:ext cx="713998" cy="29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98" h="297163" extrusionOk="0">
                      <a:moveTo>
                        <a:pt x="645735" y="297163"/>
                      </a:moveTo>
                      <a:lnTo>
                        <a:pt x="116950" y="297163"/>
                      </a:lnTo>
                      <a:lnTo>
                        <a:pt x="0" y="0"/>
                      </a:lnTo>
                      <a:lnTo>
                        <a:pt x="71399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35">
                  <a:extLst>
                    <a:ext uri="{FF2B5EF4-FFF2-40B4-BE49-F238E27FC236}">
                      <a16:creationId xmlns:a16="http://schemas.microsoft.com/office/drawing/2014/main" id="{CAAED6F2-88CE-1C5D-DD9E-A31EABA7B72B}"/>
                    </a:ext>
                  </a:extLst>
                </p:cNvPr>
                <p:cNvSpPr/>
                <p:nvPr/>
              </p:nvSpPr>
              <p:spPr>
                <a:xfrm>
                  <a:off x="8572306" y="4393330"/>
                  <a:ext cx="204935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35" h="7269" extrusionOk="0">
                      <a:moveTo>
                        <a:pt x="0" y="0"/>
                      </a:moveTo>
                      <a:lnTo>
                        <a:pt x="20493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35">
                  <a:extLst>
                    <a:ext uri="{FF2B5EF4-FFF2-40B4-BE49-F238E27FC236}">
                      <a16:creationId xmlns:a16="http://schemas.microsoft.com/office/drawing/2014/main" id="{6CD89993-9BD7-F84B-3E22-792B65C02072}"/>
                    </a:ext>
                  </a:extLst>
                </p:cNvPr>
                <p:cNvSpPr/>
                <p:nvPr/>
              </p:nvSpPr>
              <p:spPr>
                <a:xfrm>
                  <a:off x="8495747" y="4059676"/>
                  <a:ext cx="42209" cy="179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9" h="179911" extrusionOk="0">
                      <a:moveTo>
                        <a:pt x="0" y="0"/>
                      </a:moveTo>
                      <a:lnTo>
                        <a:pt x="42210" y="17991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35">
                  <a:extLst>
                    <a:ext uri="{FF2B5EF4-FFF2-40B4-BE49-F238E27FC236}">
                      <a16:creationId xmlns:a16="http://schemas.microsoft.com/office/drawing/2014/main" id="{66BDA75C-B36F-89C1-C0DD-FFC682F79F27}"/>
                    </a:ext>
                  </a:extLst>
                </p:cNvPr>
                <p:cNvSpPr/>
                <p:nvPr/>
              </p:nvSpPr>
              <p:spPr>
                <a:xfrm>
                  <a:off x="8468237" y="3942425"/>
                  <a:ext cx="12590" cy="5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0" h="53646" extrusionOk="0">
                      <a:moveTo>
                        <a:pt x="0" y="0"/>
                      </a:moveTo>
                      <a:lnTo>
                        <a:pt x="12590" y="5364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35">
                  <a:extLst>
                    <a:ext uri="{FF2B5EF4-FFF2-40B4-BE49-F238E27FC236}">
                      <a16:creationId xmlns:a16="http://schemas.microsoft.com/office/drawing/2014/main" id="{B2D42823-7B79-E88A-23FB-79C223008FEB}"/>
                    </a:ext>
                  </a:extLst>
                </p:cNvPr>
                <p:cNvSpPr/>
                <p:nvPr/>
              </p:nvSpPr>
              <p:spPr>
                <a:xfrm>
                  <a:off x="8755190" y="3942425"/>
                  <a:ext cx="57710" cy="2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0" h="297162" extrusionOk="0">
                      <a:moveTo>
                        <a:pt x="57711" y="0"/>
                      </a:moveTo>
                      <a:lnTo>
                        <a:pt x="0" y="29716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35">
                  <a:extLst>
                    <a:ext uri="{FF2B5EF4-FFF2-40B4-BE49-F238E27FC236}">
                      <a16:creationId xmlns:a16="http://schemas.microsoft.com/office/drawing/2014/main" id="{03A8A258-8156-6B7A-A12C-07B1D2187867}"/>
                    </a:ext>
                  </a:extLst>
                </p:cNvPr>
                <p:cNvSpPr/>
                <p:nvPr/>
              </p:nvSpPr>
              <p:spPr>
                <a:xfrm>
                  <a:off x="8346484" y="4107434"/>
                  <a:ext cx="616188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188" h="7269" extrusionOk="0">
                      <a:moveTo>
                        <a:pt x="0" y="0"/>
                      </a:moveTo>
                      <a:lnTo>
                        <a:pt x="61618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2" name="Imagen 1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9630EC81-5712-F9E1-E741-1B4728131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86" y="856872"/>
            <a:ext cx="8147827" cy="3459593"/>
          </a:xfrm>
          <a:prstGeom prst="rect">
            <a:avLst/>
          </a:prstGeom>
        </p:spPr>
      </p:pic>
      <p:sp>
        <p:nvSpPr>
          <p:cNvPr id="4" name="Google Shape;636;p35">
            <a:extLst>
              <a:ext uri="{FF2B5EF4-FFF2-40B4-BE49-F238E27FC236}">
                <a16:creationId xmlns:a16="http://schemas.microsoft.com/office/drawing/2014/main" id="{36143602-DDDC-EFD9-D3A4-0CB80D201938}"/>
              </a:ext>
            </a:extLst>
          </p:cNvPr>
          <p:cNvSpPr txBox="1">
            <a:spLocks/>
          </p:cNvSpPr>
          <p:nvPr/>
        </p:nvSpPr>
        <p:spPr>
          <a:xfrm>
            <a:off x="3556126" y="444517"/>
            <a:ext cx="2383758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ExtraBold"/>
              <a:buNone/>
              <a:defRPr sz="35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s-MX" sz="1800" dirty="0" err="1"/>
              <a:t>Pet</a:t>
            </a:r>
            <a:r>
              <a:rPr lang="es-MX" sz="1800" dirty="0"/>
              <a:t> </a:t>
            </a:r>
            <a:r>
              <a:rPr lang="es-MX" sz="1800" dirty="0" err="1"/>
              <a:t>Station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368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>
          <a:extLst>
            <a:ext uri="{FF2B5EF4-FFF2-40B4-BE49-F238E27FC236}">
              <a16:creationId xmlns:a16="http://schemas.microsoft.com/office/drawing/2014/main" id="{F44B51FC-EF0B-8274-A921-9ED741AC5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5">
            <a:extLst>
              <a:ext uri="{FF2B5EF4-FFF2-40B4-BE49-F238E27FC236}">
                <a16:creationId xmlns:a16="http://schemas.microsoft.com/office/drawing/2014/main" id="{1EDD5AFD-B252-E14D-23CF-E79C91C3057C}"/>
              </a:ext>
            </a:extLst>
          </p:cNvPr>
          <p:cNvSpPr/>
          <p:nvPr/>
        </p:nvSpPr>
        <p:spPr>
          <a:xfrm>
            <a:off x="6900" y="4342000"/>
            <a:ext cx="91440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35">
            <a:extLst>
              <a:ext uri="{FF2B5EF4-FFF2-40B4-BE49-F238E27FC236}">
                <a16:creationId xmlns:a16="http://schemas.microsoft.com/office/drawing/2014/main" id="{23ED2E48-5406-D8C7-3028-6CA24F77F1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134400"/>
            <a:ext cx="81140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1800" dirty="0"/>
              <a:t>Insights(</a:t>
            </a:r>
            <a:r>
              <a:rPr lang="es-MX" sz="1800" dirty="0"/>
              <a:t>Sucursales con mayor cantidad de productos vendidos)</a:t>
            </a:r>
            <a:endParaRPr dirty="0"/>
          </a:p>
        </p:txBody>
      </p:sp>
      <p:grpSp>
        <p:nvGrpSpPr>
          <p:cNvPr id="639" name="Google Shape;639;p35">
            <a:extLst>
              <a:ext uri="{FF2B5EF4-FFF2-40B4-BE49-F238E27FC236}">
                <a16:creationId xmlns:a16="http://schemas.microsoft.com/office/drawing/2014/main" id="{7FCA62CD-A021-42AE-40EB-23F898DA6058}"/>
              </a:ext>
            </a:extLst>
          </p:cNvPr>
          <p:cNvGrpSpPr/>
          <p:nvPr/>
        </p:nvGrpSpPr>
        <p:grpSpPr>
          <a:xfrm>
            <a:off x="7691163" y="4199999"/>
            <a:ext cx="880408" cy="809100"/>
            <a:chOff x="7691163" y="3643848"/>
            <a:chExt cx="1357844" cy="1365251"/>
          </a:xfrm>
        </p:grpSpPr>
        <p:grpSp>
          <p:nvGrpSpPr>
            <p:cNvPr id="640" name="Google Shape;640;p35">
              <a:extLst>
                <a:ext uri="{FF2B5EF4-FFF2-40B4-BE49-F238E27FC236}">
                  <a16:creationId xmlns:a16="http://schemas.microsoft.com/office/drawing/2014/main" id="{3A010787-2BCA-AFF7-1062-6BEC3BEE97D9}"/>
                </a:ext>
              </a:extLst>
            </p:cNvPr>
            <p:cNvGrpSpPr/>
            <p:nvPr/>
          </p:nvGrpSpPr>
          <p:grpSpPr>
            <a:xfrm>
              <a:off x="8248577" y="3643861"/>
              <a:ext cx="800431" cy="1225981"/>
              <a:chOff x="5763617" y="1958018"/>
              <a:chExt cx="887494" cy="1359331"/>
            </a:xfrm>
          </p:grpSpPr>
          <p:grpSp>
            <p:nvGrpSpPr>
              <p:cNvPr id="641" name="Google Shape;641;p35">
                <a:extLst>
                  <a:ext uri="{FF2B5EF4-FFF2-40B4-BE49-F238E27FC236}">
                    <a16:creationId xmlns:a16="http://schemas.microsoft.com/office/drawing/2014/main" id="{4C3AF164-1710-6813-D8BE-9B3355A544D7}"/>
                  </a:ext>
                </a:extLst>
              </p:cNvPr>
              <p:cNvGrpSpPr/>
              <p:nvPr/>
            </p:nvGrpSpPr>
            <p:grpSpPr>
              <a:xfrm>
                <a:off x="5763617" y="1958018"/>
                <a:ext cx="887494" cy="1359331"/>
                <a:chOff x="5763617" y="1958018"/>
                <a:chExt cx="887494" cy="1359331"/>
              </a:xfrm>
            </p:grpSpPr>
            <p:sp>
              <p:nvSpPr>
                <p:cNvPr id="642" name="Google Shape;642;p35">
                  <a:extLst>
                    <a:ext uri="{FF2B5EF4-FFF2-40B4-BE49-F238E27FC236}">
                      <a16:creationId xmlns:a16="http://schemas.microsoft.com/office/drawing/2014/main" id="{42A97CA7-DFA7-57E1-E817-931CBB0FDA90}"/>
                    </a:ext>
                  </a:extLst>
                </p:cNvPr>
                <p:cNvSpPr/>
                <p:nvPr/>
              </p:nvSpPr>
              <p:spPr>
                <a:xfrm>
                  <a:off x="6061777" y="1958018"/>
                  <a:ext cx="291173" cy="283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173" h="283060" extrusionOk="0">
                      <a:moveTo>
                        <a:pt x="291174" y="283061"/>
                      </a:moveTo>
                      <a:lnTo>
                        <a:pt x="0" y="283061"/>
                      </a:lnTo>
                      <a:lnTo>
                        <a:pt x="0" y="76981"/>
                      </a:lnTo>
                      <a:cubicBezTo>
                        <a:pt x="0" y="34456"/>
                        <a:pt x="34496" y="0"/>
                        <a:pt x="77069" y="0"/>
                      </a:cubicBezTo>
                      <a:lnTo>
                        <a:pt x="214105" y="0"/>
                      </a:lnTo>
                      <a:cubicBezTo>
                        <a:pt x="256679" y="0"/>
                        <a:pt x="291174" y="34456"/>
                        <a:pt x="291174" y="76981"/>
                      </a:cubicBezTo>
                      <a:lnTo>
                        <a:pt x="291174" y="28306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35">
                  <a:extLst>
                    <a:ext uri="{FF2B5EF4-FFF2-40B4-BE49-F238E27FC236}">
                      <a16:creationId xmlns:a16="http://schemas.microsoft.com/office/drawing/2014/main" id="{86374CAC-B2A4-900A-7B25-F36F85F81689}"/>
                    </a:ext>
                  </a:extLst>
                </p:cNvPr>
                <p:cNvSpPr/>
                <p:nvPr/>
              </p:nvSpPr>
              <p:spPr>
                <a:xfrm>
                  <a:off x="5763617" y="2241079"/>
                  <a:ext cx="887494" cy="107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1076270" extrusionOk="0">
                      <a:moveTo>
                        <a:pt x="58511" y="85703"/>
                      </a:moveTo>
                      <a:lnTo>
                        <a:pt x="63606" y="0"/>
                      </a:lnTo>
                      <a:lnTo>
                        <a:pt x="808897" y="0"/>
                      </a:lnTo>
                      <a:lnTo>
                        <a:pt x="887495" y="1076271"/>
                      </a:lnTo>
                      <a:lnTo>
                        <a:pt x="0" y="1076198"/>
                      </a:lnTo>
                      <a:lnTo>
                        <a:pt x="52398" y="1895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44" name="Google Shape;644;p35">
                  <a:extLst>
                    <a:ext uri="{FF2B5EF4-FFF2-40B4-BE49-F238E27FC236}">
                      <a16:creationId xmlns:a16="http://schemas.microsoft.com/office/drawing/2014/main" id="{FF361364-C066-A96E-843A-66E013847B29}"/>
                    </a:ext>
                  </a:extLst>
                </p:cNvPr>
                <p:cNvGrpSpPr/>
                <p:nvPr/>
              </p:nvGrpSpPr>
              <p:grpSpPr>
                <a:xfrm>
                  <a:off x="5932601" y="2227631"/>
                  <a:ext cx="258497" cy="595634"/>
                  <a:chOff x="5932601" y="2227631"/>
                  <a:chExt cx="258497" cy="595634"/>
                </a:xfrm>
              </p:grpSpPr>
              <p:sp>
                <p:nvSpPr>
                  <p:cNvPr id="645" name="Google Shape;645;p35">
                    <a:extLst>
                      <a:ext uri="{FF2B5EF4-FFF2-40B4-BE49-F238E27FC236}">
                        <a16:creationId xmlns:a16="http://schemas.microsoft.com/office/drawing/2014/main" id="{43C24C6E-DA54-A7D3-7A37-B221EB10816D}"/>
                      </a:ext>
                    </a:extLst>
                  </p:cNvPr>
                  <p:cNvSpPr/>
                  <p:nvPr/>
                </p:nvSpPr>
                <p:spPr>
                  <a:xfrm>
                    <a:off x="5932601" y="2409578"/>
                    <a:ext cx="258497" cy="41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497" h="413687" extrusionOk="0">
                        <a:moveTo>
                          <a:pt x="170512" y="0"/>
                        </a:moveTo>
                        <a:lnTo>
                          <a:pt x="89004" y="0"/>
                        </a:lnTo>
                        <a:lnTo>
                          <a:pt x="0" y="74363"/>
                        </a:lnTo>
                        <a:lnTo>
                          <a:pt x="0" y="413688"/>
                        </a:lnTo>
                        <a:lnTo>
                          <a:pt x="258498" y="413688"/>
                        </a:lnTo>
                        <a:lnTo>
                          <a:pt x="258498" y="73346"/>
                        </a:lnTo>
                        <a:lnTo>
                          <a:pt x="170512" y="0"/>
                        </a:lnTo>
                        <a:close/>
                        <a:moveTo>
                          <a:pt x="129176" y="96389"/>
                        </a:moveTo>
                        <a:cubicBezTo>
                          <a:pt x="119424" y="96389"/>
                          <a:pt x="111565" y="88465"/>
                          <a:pt x="111565" y="78798"/>
                        </a:cubicBezTo>
                        <a:cubicBezTo>
                          <a:pt x="111565" y="69129"/>
                          <a:pt x="119497" y="61206"/>
                          <a:pt x="129176" y="61206"/>
                        </a:cubicBezTo>
                        <a:cubicBezTo>
                          <a:pt x="138928" y="61206"/>
                          <a:pt x="146788" y="69129"/>
                          <a:pt x="146788" y="78798"/>
                        </a:cubicBezTo>
                        <a:cubicBezTo>
                          <a:pt x="146788" y="88465"/>
                          <a:pt x="138928" y="96389"/>
                          <a:pt x="129176" y="9638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35">
                    <a:extLst>
                      <a:ext uri="{FF2B5EF4-FFF2-40B4-BE49-F238E27FC236}">
                        <a16:creationId xmlns:a16="http://schemas.microsoft.com/office/drawing/2014/main" id="{A010CC41-5BD0-1167-BB57-EA091014C07F}"/>
                      </a:ext>
                    </a:extLst>
                  </p:cNvPr>
                  <p:cNvSpPr/>
                  <p:nvPr/>
                </p:nvSpPr>
                <p:spPr>
                  <a:xfrm>
                    <a:off x="6061777" y="2227631"/>
                    <a:ext cx="7277" cy="260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77" h="260744" extrusionOk="0">
                        <a:moveTo>
                          <a:pt x="0" y="260745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47" name="Google Shape;647;p35">
                  <a:extLst>
                    <a:ext uri="{FF2B5EF4-FFF2-40B4-BE49-F238E27FC236}">
                      <a16:creationId xmlns:a16="http://schemas.microsoft.com/office/drawing/2014/main" id="{CFD5C6B8-0518-12E8-737B-287DE9E8E577}"/>
                    </a:ext>
                  </a:extLst>
                </p:cNvPr>
                <p:cNvSpPr/>
                <p:nvPr/>
              </p:nvSpPr>
              <p:spPr>
                <a:xfrm>
                  <a:off x="5763617" y="3060458"/>
                  <a:ext cx="887494" cy="25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256891" extrusionOk="0">
                      <a:moveTo>
                        <a:pt x="887495" y="256892"/>
                      </a:moveTo>
                      <a:lnTo>
                        <a:pt x="0" y="256819"/>
                      </a:lnTo>
                      <a:lnTo>
                        <a:pt x="9024" y="0"/>
                      </a:lnTo>
                      <a:lnTo>
                        <a:pt x="8753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48" name="Google Shape;648;p35">
                <a:extLst>
                  <a:ext uri="{FF2B5EF4-FFF2-40B4-BE49-F238E27FC236}">
                    <a16:creationId xmlns:a16="http://schemas.microsoft.com/office/drawing/2014/main" id="{17B77B2D-2152-163E-B726-8E23E6C2A80F}"/>
                  </a:ext>
                </a:extLst>
              </p:cNvPr>
              <p:cNvSpPr/>
              <p:nvPr/>
            </p:nvSpPr>
            <p:spPr>
              <a:xfrm>
                <a:off x="5859753" y="2996853"/>
                <a:ext cx="115203" cy="7269"/>
              </a:xfrm>
              <a:custGeom>
                <a:avLst/>
                <a:gdLst/>
                <a:ahLst/>
                <a:cxnLst/>
                <a:rect l="l" t="t" r="r" b="b"/>
                <a:pathLst>
                  <a:path w="115203" h="7269" extrusionOk="0">
                    <a:moveTo>
                      <a:pt x="0" y="0"/>
                    </a:moveTo>
                    <a:lnTo>
                      <a:pt x="11520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35">
                <a:extLst>
                  <a:ext uri="{FF2B5EF4-FFF2-40B4-BE49-F238E27FC236}">
                    <a16:creationId xmlns:a16="http://schemas.microsoft.com/office/drawing/2014/main" id="{42CD6219-2A66-44FC-9E72-6F03FA27F21F}"/>
                  </a:ext>
                </a:extLst>
              </p:cNvPr>
              <p:cNvSpPr/>
              <p:nvPr/>
            </p:nvSpPr>
            <p:spPr>
              <a:xfrm>
                <a:off x="5859753" y="2921763"/>
                <a:ext cx="7277" cy="4659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46595" extrusionOk="0">
                    <a:moveTo>
                      <a:pt x="0" y="0"/>
                    </a:moveTo>
                    <a:lnTo>
                      <a:pt x="0" y="465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35">
                <a:extLst>
                  <a:ext uri="{FF2B5EF4-FFF2-40B4-BE49-F238E27FC236}">
                    <a16:creationId xmlns:a16="http://schemas.microsoft.com/office/drawing/2014/main" id="{5F819B6B-6F41-E6AC-0A67-9C4B8369E3BF}"/>
                  </a:ext>
                </a:extLst>
              </p:cNvPr>
              <p:cNvSpPr/>
              <p:nvPr/>
            </p:nvSpPr>
            <p:spPr>
              <a:xfrm>
                <a:off x="5859753" y="2867317"/>
                <a:ext cx="7277" cy="5444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54445" extrusionOk="0">
                    <a:moveTo>
                      <a:pt x="0" y="0"/>
                    </a:moveTo>
                    <a:lnTo>
                      <a:pt x="0" y="54446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35">
              <a:extLst>
                <a:ext uri="{FF2B5EF4-FFF2-40B4-BE49-F238E27FC236}">
                  <a16:creationId xmlns:a16="http://schemas.microsoft.com/office/drawing/2014/main" id="{01CEB896-4CD6-A2D2-5148-3C5537E237D0}"/>
                </a:ext>
              </a:extLst>
            </p:cNvPr>
            <p:cNvGrpSpPr/>
            <p:nvPr/>
          </p:nvGrpSpPr>
          <p:grpSpPr>
            <a:xfrm>
              <a:off x="7943400" y="3643848"/>
              <a:ext cx="302735" cy="593096"/>
              <a:chOff x="7943400" y="3643848"/>
              <a:chExt cx="302735" cy="593096"/>
            </a:xfrm>
          </p:grpSpPr>
          <p:sp>
            <p:nvSpPr>
              <p:cNvPr id="652" name="Google Shape;652;p35">
                <a:extLst>
                  <a:ext uri="{FF2B5EF4-FFF2-40B4-BE49-F238E27FC236}">
                    <a16:creationId xmlns:a16="http://schemas.microsoft.com/office/drawing/2014/main" id="{CB3E015F-333F-C738-3533-02C0FE12228D}"/>
                  </a:ext>
                </a:extLst>
              </p:cNvPr>
              <p:cNvSpPr/>
              <p:nvPr/>
            </p:nvSpPr>
            <p:spPr>
              <a:xfrm>
                <a:off x="7965828" y="3643848"/>
                <a:ext cx="280307" cy="280154"/>
              </a:xfrm>
              <a:custGeom>
                <a:avLst/>
                <a:gdLst/>
                <a:ahLst/>
                <a:cxnLst/>
                <a:rect l="l" t="t" r="r" b="b"/>
                <a:pathLst>
                  <a:path w="357079" h="356884" extrusionOk="0">
                    <a:moveTo>
                      <a:pt x="178540" y="356885"/>
                    </a:moveTo>
                    <a:lnTo>
                      <a:pt x="178540" y="356885"/>
                    </a:lnTo>
                    <a:cubicBezTo>
                      <a:pt x="79923" y="356885"/>
                      <a:pt x="0" y="277005"/>
                      <a:pt x="0" y="178443"/>
                    </a:cubicBezTo>
                    <a:lnTo>
                      <a:pt x="0" y="178443"/>
                    </a:lnTo>
                    <a:cubicBezTo>
                      <a:pt x="0" y="79880"/>
                      <a:pt x="79923" y="0"/>
                      <a:pt x="178540" y="0"/>
                    </a:cubicBezTo>
                    <a:lnTo>
                      <a:pt x="178540" y="0"/>
                    </a:lnTo>
                    <a:cubicBezTo>
                      <a:pt x="277156" y="0"/>
                      <a:pt x="357079" y="79880"/>
                      <a:pt x="357079" y="178443"/>
                    </a:cubicBezTo>
                    <a:lnTo>
                      <a:pt x="357079" y="178443"/>
                    </a:lnTo>
                    <a:cubicBezTo>
                      <a:pt x="357079" y="277005"/>
                      <a:pt x="277156" y="356885"/>
                      <a:pt x="178540" y="3568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35">
                <a:extLst>
                  <a:ext uri="{FF2B5EF4-FFF2-40B4-BE49-F238E27FC236}">
                    <a16:creationId xmlns:a16="http://schemas.microsoft.com/office/drawing/2014/main" id="{578A3397-B94E-E73E-A317-CC4E600B9C98}"/>
                  </a:ext>
                </a:extLst>
              </p:cNvPr>
              <p:cNvSpPr/>
              <p:nvPr/>
            </p:nvSpPr>
            <p:spPr>
              <a:xfrm>
                <a:off x="8066852" y="3699264"/>
                <a:ext cx="78276" cy="169364"/>
              </a:xfrm>
              <a:custGeom>
                <a:avLst/>
                <a:gdLst/>
                <a:ahLst/>
                <a:cxnLst/>
                <a:rect l="l" t="t" r="r" b="b"/>
                <a:pathLst>
                  <a:path w="99715" h="215750" extrusionOk="0">
                    <a:moveTo>
                      <a:pt x="22686" y="215750"/>
                    </a:moveTo>
                    <a:lnTo>
                      <a:pt x="66149" y="215750"/>
                    </a:lnTo>
                    <a:lnTo>
                      <a:pt x="66149" y="106950"/>
                    </a:lnTo>
                    <a:lnTo>
                      <a:pt x="96475" y="106950"/>
                    </a:lnTo>
                    <a:lnTo>
                      <a:pt x="99716" y="70509"/>
                    </a:lnTo>
                    <a:lnTo>
                      <a:pt x="66149" y="70509"/>
                    </a:lnTo>
                    <a:cubicBezTo>
                      <a:pt x="66149" y="70509"/>
                      <a:pt x="66149" y="56916"/>
                      <a:pt x="66149" y="49744"/>
                    </a:cubicBezTo>
                    <a:cubicBezTo>
                      <a:pt x="66149" y="41183"/>
                      <a:pt x="67885" y="37771"/>
                      <a:pt x="76161" y="37771"/>
                    </a:cubicBezTo>
                    <a:cubicBezTo>
                      <a:pt x="82875" y="37771"/>
                      <a:pt x="99658" y="37771"/>
                      <a:pt x="99658" y="37771"/>
                    </a:cubicBezTo>
                    <a:lnTo>
                      <a:pt x="99658" y="0"/>
                    </a:lnTo>
                    <a:cubicBezTo>
                      <a:pt x="99658" y="0"/>
                      <a:pt x="74888" y="0"/>
                      <a:pt x="69564" y="0"/>
                    </a:cubicBezTo>
                    <a:cubicBezTo>
                      <a:pt x="37213" y="0"/>
                      <a:pt x="22629" y="14229"/>
                      <a:pt x="22629" y="41473"/>
                    </a:cubicBezTo>
                    <a:cubicBezTo>
                      <a:pt x="22629" y="65188"/>
                      <a:pt x="22629" y="70509"/>
                      <a:pt x="22629" y="70509"/>
                    </a:cubicBezTo>
                    <a:lnTo>
                      <a:pt x="0" y="70509"/>
                    </a:lnTo>
                    <a:lnTo>
                      <a:pt x="0" y="107413"/>
                    </a:lnTo>
                    <a:lnTo>
                      <a:pt x="22629" y="107413"/>
                    </a:lnTo>
                    <a:lnTo>
                      <a:pt x="22629" y="21575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35">
                <a:extLst>
                  <a:ext uri="{FF2B5EF4-FFF2-40B4-BE49-F238E27FC236}">
                    <a16:creationId xmlns:a16="http://schemas.microsoft.com/office/drawing/2014/main" id="{FF9179F5-A25D-0BCB-B6A4-3DEB77C81CAF}"/>
                  </a:ext>
                </a:extLst>
              </p:cNvPr>
              <p:cNvSpPr/>
              <p:nvPr/>
            </p:nvSpPr>
            <p:spPr>
              <a:xfrm>
                <a:off x="7943400" y="3957198"/>
                <a:ext cx="279898" cy="279747"/>
              </a:xfrm>
              <a:custGeom>
                <a:avLst/>
                <a:gdLst/>
                <a:ahLst/>
                <a:cxnLst/>
                <a:rect l="l" t="t" r="r" b="b"/>
                <a:pathLst>
                  <a:path w="356558" h="356365" extrusionOk="0">
                    <a:moveTo>
                      <a:pt x="171161" y="356220"/>
                    </a:moveTo>
                    <a:lnTo>
                      <a:pt x="171161" y="356220"/>
                    </a:lnTo>
                    <a:cubicBezTo>
                      <a:pt x="72776" y="352287"/>
                      <a:pt x="-3790" y="269399"/>
                      <a:pt x="145" y="171068"/>
                    </a:cubicBezTo>
                    <a:lnTo>
                      <a:pt x="145" y="171068"/>
                    </a:lnTo>
                    <a:cubicBezTo>
                      <a:pt x="4081" y="72737"/>
                      <a:pt x="87013" y="-3788"/>
                      <a:pt x="185398" y="145"/>
                    </a:cubicBezTo>
                    <a:lnTo>
                      <a:pt x="185398" y="145"/>
                    </a:lnTo>
                    <a:cubicBezTo>
                      <a:pt x="283783" y="4078"/>
                      <a:pt x="360349" y="86966"/>
                      <a:pt x="356414" y="185297"/>
                    </a:cubicBezTo>
                    <a:lnTo>
                      <a:pt x="356414" y="185297"/>
                    </a:lnTo>
                    <a:cubicBezTo>
                      <a:pt x="352478" y="283629"/>
                      <a:pt x="269546" y="360153"/>
                      <a:pt x="171161" y="35622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5" name="Google Shape;655;p35">
                <a:extLst>
                  <a:ext uri="{FF2B5EF4-FFF2-40B4-BE49-F238E27FC236}">
                    <a16:creationId xmlns:a16="http://schemas.microsoft.com/office/drawing/2014/main" id="{6AB6DD17-69DB-F667-D25C-A5EC4F0AA133}"/>
                  </a:ext>
                </a:extLst>
              </p:cNvPr>
              <p:cNvGrpSpPr/>
              <p:nvPr/>
            </p:nvGrpSpPr>
            <p:grpSpPr>
              <a:xfrm>
                <a:off x="8005962" y="4019659"/>
                <a:ext cx="155092" cy="155008"/>
                <a:chOff x="3284686" y="4818116"/>
                <a:chExt cx="197494" cy="197387"/>
              </a:xfrm>
            </p:grpSpPr>
            <p:sp>
              <p:nvSpPr>
                <p:cNvPr id="656" name="Google Shape;656;p35">
                  <a:extLst>
                    <a:ext uri="{FF2B5EF4-FFF2-40B4-BE49-F238E27FC236}">
                      <a16:creationId xmlns:a16="http://schemas.microsoft.com/office/drawing/2014/main" id="{96A53FAB-13C5-DBCD-3DED-865711366077}"/>
                    </a:ext>
                  </a:extLst>
                </p:cNvPr>
                <p:cNvSpPr/>
                <p:nvPr/>
              </p:nvSpPr>
              <p:spPr>
                <a:xfrm>
                  <a:off x="3284686" y="4818116"/>
                  <a:ext cx="197494" cy="197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94" h="197387" extrusionOk="0">
                      <a:moveTo>
                        <a:pt x="101988" y="18641"/>
                      </a:moveTo>
                      <a:cubicBezTo>
                        <a:pt x="128089" y="19682"/>
                        <a:pt x="131157" y="19913"/>
                        <a:pt x="141458" y="20781"/>
                      </a:cubicBezTo>
                      <a:cubicBezTo>
                        <a:pt x="150949" y="21591"/>
                        <a:pt x="156100" y="23384"/>
                        <a:pt x="159457" y="24888"/>
                      </a:cubicBezTo>
                      <a:cubicBezTo>
                        <a:pt x="163971" y="26854"/>
                        <a:pt x="167096" y="29110"/>
                        <a:pt x="170395" y="32638"/>
                      </a:cubicBezTo>
                      <a:cubicBezTo>
                        <a:pt x="173693" y="36166"/>
                        <a:pt x="175661" y="39521"/>
                        <a:pt x="177224" y="44149"/>
                      </a:cubicBezTo>
                      <a:cubicBezTo>
                        <a:pt x="178439" y="47619"/>
                        <a:pt x="179828" y="52883"/>
                        <a:pt x="179886" y="62427"/>
                      </a:cubicBezTo>
                      <a:cubicBezTo>
                        <a:pt x="179944" y="72723"/>
                        <a:pt x="179944" y="75846"/>
                        <a:pt x="178902" y="101875"/>
                      </a:cubicBezTo>
                      <a:cubicBezTo>
                        <a:pt x="177860" y="127962"/>
                        <a:pt x="177629" y="131027"/>
                        <a:pt x="176761" y="141323"/>
                      </a:cubicBezTo>
                      <a:cubicBezTo>
                        <a:pt x="175951" y="150809"/>
                        <a:pt x="174157" y="155957"/>
                        <a:pt x="172652" y="159312"/>
                      </a:cubicBezTo>
                      <a:cubicBezTo>
                        <a:pt x="170684" y="163824"/>
                        <a:pt x="168427" y="166947"/>
                        <a:pt x="164897" y="170244"/>
                      </a:cubicBezTo>
                      <a:cubicBezTo>
                        <a:pt x="161366" y="173541"/>
                        <a:pt x="158010" y="175508"/>
                        <a:pt x="153380" y="177070"/>
                      </a:cubicBezTo>
                      <a:cubicBezTo>
                        <a:pt x="149908" y="178284"/>
                        <a:pt x="144641" y="179672"/>
                        <a:pt x="135092" y="179730"/>
                      </a:cubicBezTo>
                      <a:cubicBezTo>
                        <a:pt x="124790" y="179788"/>
                        <a:pt x="121665" y="179788"/>
                        <a:pt x="95622" y="178689"/>
                      </a:cubicBezTo>
                      <a:cubicBezTo>
                        <a:pt x="69521" y="177648"/>
                        <a:pt x="66454" y="177417"/>
                        <a:pt x="56153" y="176549"/>
                      </a:cubicBezTo>
                      <a:cubicBezTo>
                        <a:pt x="46661" y="175739"/>
                        <a:pt x="41511" y="173946"/>
                        <a:pt x="38154" y="172442"/>
                      </a:cubicBezTo>
                      <a:cubicBezTo>
                        <a:pt x="33640" y="170476"/>
                        <a:pt x="30515" y="168220"/>
                        <a:pt x="27216" y="164691"/>
                      </a:cubicBezTo>
                      <a:cubicBezTo>
                        <a:pt x="23917" y="161163"/>
                        <a:pt x="21949" y="157808"/>
                        <a:pt x="20387" y="153181"/>
                      </a:cubicBezTo>
                      <a:cubicBezTo>
                        <a:pt x="19171" y="149710"/>
                        <a:pt x="17783" y="144447"/>
                        <a:pt x="17725" y="134903"/>
                      </a:cubicBezTo>
                      <a:cubicBezTo>
                        <a:pt x="17667" y="124607"/>
                        <a:pt x="17667" y="121483"/>
                        <a:pt x="18709" y="95454"/>
                      </a:cubicBezTo>
                      <a:cubicBezTo>
                        <a:pt x="19750" y="69368"/>
                        <a:pt x="19982" y="66302"/>
                        <a:pt x="20850" y="56007"/>
                      </a:cubicBezTo>
                      <a:cubicBezTo>
                        <a:pt x="21660" y="46520"/>
                        <a:pt x="23454" y="41372"/>
                        <a:pt x="24959" y="38017"/>
                      </a:cubicBezTo>
                      <a:cubicBezTo>
                        <a:pt x="26927" y="33506"/>
                        <a:pt x="29184" y="30382"/>
                        <a:pt x="32714" y="27086"/>
                      </a:cubicBezTo>
                      <a:cubicBezTo>
                        <a:pt x="36244" y="23789"/>
                        <a:pt x="39601" y="21822"/>
                        <a:pt x="44231" y="20260"/>
                      </a:cubicBezTo>
                      <a:cubicBezTo>
                        <a:pt x="47703" y="19045"/>
                        <a:pt x="52970" y="17657"/>
                        <a:pt x="62519" y="17599"/>
                      </a:cubicBezTo>
                      <a:cubicBezTo>
                        <a:pt x="72820" y="17542"/>
                        <a:pt x="75945" y="17599"/>
                        <a:pt x="101988" y="18641"/>
                      </a:cubicBezTo>
                      <a:moveTo>
                        <a:pt x="102683" y="1057"/>
                      </a:moveTo>
                      <a:cubicBezTo>
                        <a:pt x="76177" y="15"/>
                        <a:pt x="72820" y="-42"/>
                        <a:pt x="62403" y="15"/>
                      </a:cubicBezTo>
                      <a:cubicBezTo>
                        <a:pt x="51986" y="73"/>
                        <a:pt x="44809" y="1461"/>
                        <a:pt x="38501" y="3602"/>
                      </a:cubicBezTo>
                      <a:cubicBezTo>
                        <a:pt x="31961" y="5857"/>
                        <a:pt x="26406" y="8981"/>
                        <a:pt x="20734" y="14187"/>
                      </a:cubicBezTo>
                      <a:cubicBezTo>
                        <a:pt x="15062" y="19392"/>
                        <a:pt x="11532" y="24714"/>
                        <a:pt x="8754" y="31019"/>
                      </a:cubicBezTo>
                      <a:cubicBezTo>
                        <a:pt x="6092" y="37150"/>
                        <a:pt x="4124" y="44149"/>
                        <a:pt x="3256" y="54561"/>
                      </a:cubicBezTo>
                      <a:cubicBezTo>
                        <a:pt x="2388" y="64972"/>
                        <a:pt x="2099" y="68269"/>
                        <a:pt x="1057" y="94760"/>
                      </a:cubicBezTo>
                      <a:cubicBezTo>
                        <a:pt x="15" y="121252"/>
                        <a:pt x="-43" y="124607"/>
                        <a:pt x="15" y="135019"/>
                      </a:cubicBezTo>
                      <a:cubicBezTo>
                        <a:pt x="73" y="145430"/>
                        <a:pt x="1462" y="152602"/>
                        <a:pt x="3604" y="158907"/>
                      </a:cubicBezTo>
                      <a:cubicBezTo>
                        <a:pt x="5861" y="165443"/>
                        <a:pt x="8986" y="170996"/>
                        <a:pt x="14194" y="176665"/>
                      </a:cubicBezTo>
                      <a:cubicBezTo>
                        <a:pt x="19403" y="182333"/>
                        <a:pt x="24727" y="185861"/>
                        <a:pt x="31035" y="188638"/>
                      </a:cubicBezTo>
                      <a:cubicBezTo>
                        <a:pt x="37170" y="191299"/>
                        <a:pt x="44173" y="193207"/>
                        <a:pt x="54590" y="194133"/>
                      </a:cubicBezTo>
                      <a:cubicBezTo>
                        <a:pt x="65007" y="195001"/>
                        <a:pt x="68306" y="195290"/>
                        <a:pt x="94812" y="196331"/>
                      </a:cubicBezTo>
                      <a:cubicBezTo>
                        <a:pt x="121318" y="197372"/>
                        <a:pt x="124675" y="197430"/>
                        <a:pt x="135092" y="197372"/>
                      </a:cubicBezTo>
                      <a:cubicBezTo>
                        <a:pt x="145509" y="197314"/>
                        <a:pt x="152685" y="195926"/>
                        <a:pt x="158994" y="193786"/>
                      </a:cubicBezTo>
                      <a:cubicBezTo>
                        <a:pt x="165533" y="191530"/>
                        <a:pt x="171089" y="188407"/>
                        <a:pt x="176761" y="183201"/>
                      </a:cubicBezTo>
                      <a:cubicBezTo>
                        <a:pt x="182432" y="177995"/>
                        <a:pt x="185963" y="172674"/>
                        <a:pt x="188741" y="166369"/>
                      </a:cubicBezTo>
                      <a:cubicBezTo>
                        <a:pt x="191403" y="160238"/>
                        <a:pt x="193313" y="153239"/>
                        <a:pt x="194239" y="142827"/>
                      </a:cubicBezTo>
                      <a:cubicBezTo>
                        <a:pt x="195107" y="132416"/>
                        <a:pt x="195396" y="129119"/>
                        <a:pt x="196438" y="102627"/>
                      </a:cubicBezTo>
                      <a:cubicBezTo>
                        <a:pt x="197479" y="76135"/>
                        <a:pt x="197537" y="72781"/>
                        <a:pt x="197479" y="62369"/>
                      </a:cubicBezTo>
                      <a:cubicBezTo>
                        <a:pt x="197422" y="51958"/>
                        <a:pt x="196033" y="44785"/>
                        <a:pt x="193891" y="38480"/>
                      </a:cubicBezTo>
                      <a:cubicBezTo>
                        <a:pt x="191634" y="31944"/>
                        <a:pt x="188509" y="26391"/>
                        <a:pt x="183300" y="20723"/>
                      </a:cubicBezTo>
                      <a:cubicBezTo>
                        <a:pt x="178092" y="15054"/>
                        <a:pt x="172767" y="11526"/>
                        <a:pt x="166459" y="8749"/>
                      </a:cubicBezTo>
                      <a:cubicBezTo>
                        <a:pt x="160325" y="6089"/>
                        <a:pt x="153322" y="4180"/>
                        <a:pt x="142905" y="3254"/>
                      </a:cubicBezTo>
                      <a:cubicBezTo>
                        <a:pt x="132546" y="2329"/>
                        <a:pt x="129247" y="2098"/>
                        <a:pt x="102683" y="105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35">
                  <a:extLst>
                    <a:ext uri="{FF2B5EF4-FFF2-40B4-BE49-F238E27FC236}">
                      <a16:creationId xmlns:a16="http://schemas.microsoft.com/office/drawing/2014/main" id="{2E77F444-4556-5FBE-32D5-3665CA122F7F}"/>
                    </a:ext>
                  </a:extLst>
                </p:cNvPr>
                <p:cNvSpPr/>
                <p:nvPr/>
              </p:nvSpPr>
              <p:spPr>
                <a:xfrm>
                  <a:off x="3333332" y="4866621"/>
                  <a:ext cx="100375" cy="100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75" h="100320" extrusionOk="0">
                      <a:moveTo>
                        <a:pt x="52184" y="40"/>
                      </a:moveTo>
                      <a:cubicBezTo>
                        <a:pt x="24463" y="-1059"/>
                        <a:pt x="1140" y="20459"/>
                        <a:pt x="40" y="48165"/>
                      </a:cubicBezTo>
                      <a:cubicBezTo>
                        <a:pt x="-1059" y="75871"/>
                        <a:pt x="20470" y="99181"/>
                        <a:pt x="48191" y="100280"/>
                      </a:cubicBezTo>
                      <a:cubicBezTo>
                        <a:pt x="75912" y="101380"/>
                        <a:pt x="99235" y="79862"/>
                        <a:pt x="100335" y="52156"/>
                      </a:cubicBezTo>
                      <a:cubicBezTo>
                        <a:pt x="101435" y="24450"/>
                        <a:pt x="79848" y="1139"/>
                        <a:pt x="52184" y="40"/>
                      </a:cubicBezTo>
                      <a:moveTo>
                        <a:pt x="48828" y="82697"/>
                      </a:moveTo>
                      <a:cubicBezTo>
                        <a:pt x="30829" y="82002"/>
                        <a:pt x="16824" y="66848"/>
                        <a:pt x="17576" y="48859"/>
                      </a:cubicBezTo>
                      <a:cubicBezTo>
                        <a:pt x="18270" y="30870"/>
                        <a:pt x="33433" y="16930"/>
                        <a:pt x="51432" y="17624"/>
                      </a:cubicBezTo>
                      <a:cubicBezTo>
                        <a:pt x="69431" y="18319"/>
                        <a:pt x="83378" y="33473"/>
                        <a:pt x="82684" y="51462"/>
                      </a:cubicBezTo>
                      <a:cubicBezTo>
                        <a:pt x="81989" y="69451"/>
                        <a:pt x="66826" y="83391"/>
                        <a:pt x="48828" y="8269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35">
                  <a:extLst>
                    <a:ext uri="{FF2B5EF4-FFF2-40B4-BE49-F238E27FC236}">
                      <a16:creationId xmlns:a16="http://schemas.microsoft.com/office/drawing/2014/main" id="{9872E3EA-65A1-1957-F628-4F65CDDB935F}"/>
                    </a:ext>
                  </a:extLst>
                </p:cNvPr>
                <p:cNvSpPr/>
                <p:nvPr/>
              </p:nvSpPr>
              <p:spPr>
                <a:xfrm>
                  <a:off x="3425958" y="4855023"/>
                  <a:ext cx="23462" cy="23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2" h="23449" extrusionOk="0">
                      <a:moveTo>
                        <a:pt x="23451" y="12217"/>
                      </a:moveTo>
                      <a:cubicBezTo>
                        <a:pt x="23219" y="18695"/>
                        <a:pt x="17721" y="23727"/>
                        <a:pt x="11239" y="23438"/>
                      </a:cubicBezTo>
                      <a:cubicBezTo>
                        <a:pt x="4758" y="23207"/>
                        <a:pt x="-278" y="17711"/>
                        <a:pt x="12" y="11233"/>
                      </a:cubicBezTo>
                      <a:cubicBezTo>
                        <a:pt x="243" y="4755"/>
                        <a:pt x="5741" y="-277"/>
                        <a:pt x="12223" y="12"/>
                      </a:cubicBezTo>
                      <a:cubicBezTo>
                        <a:pt x="18705" y="243"/>
                        <a:pt x="23740" y="5739"/>
                        <a:pt x="23451" y="1221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59" name="Google Shape;659;p35">
              <a:extLst>
                <a:ext uri="{FF2B5EF4-FFF2-40B4-BE49-F238E27FC236}">
                  <a16:creationId xmlns:a16="http://schemas.microsoft.com/office/drawing/2014/main" id="{7A7FD37A-3876-0509-D897-BDD7AFDD5438}"/>
                </a:ext>
              </a:extLst>
            </p:cNvPr>
            <p:cNvGrpSpPr/>
            <p:nvPr/>
          </p:nvGrpSpPr>
          <p:grpSpPr>
            <a:xfrm>
              <a:off x="7691163" y="4303844"/>
              <a:ext cx="930759" cy="705256"/>
              <a:chOff x="7755075" y="2724722"/>
              <a:chExt cx="1009063" cy="764588"/>
            </a:xfrm>
          </p:grpSpPr>
          <p:sp>
            <p:nvSpPr>
              <p:cNvPr id="660" name="Google Shape;660;p35">
                <a:extLst>
                  <a:ext uri="{FF2B5EF4-FFF2-40B4-BE49-F238E27FC236}">
                    <a16:creationId xmlns:a16="http://schemas.microsoft.com/office/drawing/2014/main" id="{0BC48422-25DF-58C1-C39F-5E449BB0C9BF}"/>
                  </a:ext>
                </a:extLst>
              </p:cNvPr>
              <p:cNvSpPr/>
              <p:nvPr/>
            </p:nvSpPr>
            <p:spPr>
              <a:xfrm>
                <a:off x="7926384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1" name="Google Shape;661;p35">
                <a:extLst>
                  <a:ext uri="{FF2B5EF4-FFF2-40B4-BE49-F238E27FC236}">
                    <a16:creationId xmlns:a16="http://schemas.microsoft.com/office/drawing/2014/main" id="{6F95369C-56B6-EB81-D6AB-4A1333E12768}"/>
                  </a:ext>
                </a:extLst>
              </p:cNvPr>
              <p:cNvSpPr/>
              <p:nvPr/>
            </p:nvSpPr>
            <p:spPr>
              <a:xfrm>
                <a:off x="8356009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2" name="Google Shape;662;p35">
                <a:extLst>
                  <a:ext uri="{FF2B5EF4-FFF2-40B4-BE49-F238E27FC236}">
                    <a16:creationId xmlns:a16="http://schemas.microsoft.com/office/drawing/2014/main" id="{7D2CCCE4-D427-EC6C-7F86-379FF640BF7E}"/>
                  </a:ext>
                </a:extLst>
              </p:cNvPr>
              <p:cNvSpPr/>
              <p:nvPr/>
            </p:nvSpPr>
            <p:spPr>
              <a:xfrm>
                <a:off x="7755075" y="2857500"/>
                <a:ext cx="867650" cy="358475"/>
              </a:xfrm>
              <a:custGeom>
                <a:avLst/>
                <a:gdLst/>
                <a:ahLst/>
                <a:cxnLst/>
                <a:rect l="l" t="t" r="r" b="b"/>
                <a:pathLst>
                  <a:path w="34706" h="14339" extrusionOk="0">
                    <a:moveTo>
                      <a:pt x="0" y="0"/>
                    </a:moveTo>
                    <a:lnTo>
                      <a:pt x="5819" y="14339"/>
                    </a:lnTo>
                    <a:lnTo>
                      <a:pt x="31312" y="14339"/>
                    </a:lnTo>
                    <a:lnTo>
                      <a:pt x="3470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C"/>
              </a:p>
            </p:txBody>
          </p:sp>
          <p:grpSp>
            <p:nvGrpSpPr>
              <p:cNvPr id="663" name="Google Shape;663;p35">
                <a:extLst>
                  <a:ext uri="{FF2B5EF4-FFF2-40B4-BE49-F238E27FC236}">
                    <a16:creationId xmlns:a16="http://schemas.microsoft.com/office/drawing/2014/main" id="{3AE0AD1A-9ACC-1692-5440-B473415BF5AC}"/>
                  </a:ext>
                </a:extLst>
              </p:cNvPr>
              <p:cNvGrpSpPr/>
              <p:nvPr/>
            </p:nvGrpSpPr>
            <p:grpSpPr>
              <a:xfrm>
                <a:off x="7756044" y="2724722"/>
                <a:ext cx="1008094" cy="764588"/>
                <a:chOff x="8281496" y="3831788"/>
                <a:chExt cx="839099" cy="636414"/>
              </a:xfrm>
            </p:grpSpPr>
            <p:sp>
              <p:nvSpPr>
                <p:cNvPr id="664" name="Google Shape;664;p35">
                  <a:extLst>
                    <a:ext uri="{FF2B5EF4-FFF2-40B4-BE49-F238E27FC236}">
                      <a16:creationId xmlns:a16="http://schemas.microsoft.com/office/drawing/2014/main" id="{804C7EFB-8322-1897-6E3D-0FF4CB7CA460}"/>
                    </a:ext>
                  </a:extLst>
                </p:cNvPr>
                <p:cNvSpPr/>
                <p:nvPr/>
              </p:nvSpPr>
              <p:spPr>
                <a:xfrm>
                  <a:off x="8897248" y="3831788"/>
                  <a:ext cx="223347" cy="501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47" h="501717" extrusionOk="0">
                      <a:moveTo>
                        <a:pt x="0" y="501717"/>
                      </a:moveTo>
                      <a:cubicBezTo>
                        <a:pt x="6186" y="495538"/>
                        <a:pt x="133106" y="0"/>
                        <a:pt x="133106" y="0"/>
                      </a:cubicBezTo>
                      <a:lnTo>
                        <a:pt x="22334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65" name="Google Shape;665;p35">
                  <a:extLst>
                    <a:ext uri="{FF2B5EF4-FFF2-40B4-BE49-F238E27FC236}">
                      <a16:creationId xmlns:a16="http://schemas.microsoft.com/office/drawing/2014/main" id="{D292C92A-89CC-55AF-7961-8C07DE666AB4}"/>
                    </a:ext>
                  </a:extLst>
                </p:cNvPr>
                <p:cNvGrpSpPr/>
                <p:nvPr/>
              </p:nvGrpSpPr>
              <p:grpSpPr>
                <a:xfrm>
                  <a:off x="8422316" y="4318458"/>
                  <a:ext cx="504842" cy="149744"/>
                  <a:chOff x="8422316" y="4318458"/>
                  <a:chExt cx="504842" cy="149744"/>
                </a:xfrm>
              </p:grpSpPr>
              <p:sp>
                <p:nvSpPr>
                  <p:cNvPr id="666" name="Google Shape;666;p35">
                    <a:extLst>
                      <a:ext uri="{FF2B5EF4-FFF2-40B4-BE49-F238E27FC236}">
                        <a16:creationId xmlns:a16="http://schemas.microsoft.com/office/drawing/2014/main" id="{4B9E6F6F-BF2D-90C0-9F40-0A99D3C85832}"/>
                      </a:ext>
                    </a:extLst>
                  </p:cNvPr>
                  <p:cNvSpPr/>
                  <p:nvPr/>
                </p:nvSpPr>
                <p:spPr>
                  <a:xfrm>
                    <a:off x="8422316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7" name="Google Shape;667;p35">
                    <a:extLst>
                      <a:ext uri="{FF2B5EF4-FFF2-40B4-BE49-F238E27FC236}">
                        <a16:creationId xmlns:a16="http://schemas.microsoft.com/office/drawing/2014/main" id="{FFCACEA6-0188-E87D-1FFC-E1C5F8C31140}"/>
                      </a:ext>
                    </a:extLst>
                  </p:cNvPr>
                  <p:cNvSpPr/>
                  <p:nvPr/>
                </p:nvSpPr>
                <p:spPr>
                  <a:xfrm>
                    <a:off x="8777241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68" name="Google Shape;668;p35">
                  <a:extLst>
                    <a:ext uri="{FF2B5EF4-FFF2-40B4-BE49-F238E27FC236}">
                      <a16:creationId xmlns:a16="http://schemas.microsoft.com/office/drawing/2014/main" id="{934C798F-E2D4-5AB9-9B88-AD5AF4C5DD4F}"/>
                    </a:ext>
                  </a:extLst>
                </p:cNvPr>
                <p:cNvSpPr/>
                <p:nvPr/>
              </p:nvSpPr>
              <p:spPr>
                <a:xfrm>
                  <a:off x="8281496" y="3942424"/>
                  <a:ext cx="713998" cy="29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98" h="297163" extrusionOk="0">
                      <a:moveTo>
                        <a:pt x="645735" y="297163"/>
                      </a:moveTo>
                      <a:lnTo>
                        <a:pt x="116950" y="297163"/>
                      </a:lnTo>
                      <a:lnTo>
                        <a:pt x="0" y="0"/>
                      </a:lnTo>
                      <a:lnTo>
                        <a:pt x="71399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35">
                  <a:extLst>
                    <a:ext uri="{FF2B5EF4-FFF2-40B4-BE49-F238E27FC236}">
                      <a16:creationId xmlns:a16="http://schemas.microsoft.com/office/drawing/2014/main" id="{128B81A5-A23B-5E31-7480-6B9DBEDAB578}"/>
                    </a:ext>
                  </a:extLst>
                </p:cNvPr>
                <p:cNvSpPr/>
                <p:nvPr/>
              </p:nvSpPr>
              <p:spPr>
                <a:xfrm>
                  <a:off x="8572306" y="4393330"/>
                  <a:ext cx="204935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35" h="7269" extrusionOk="0">
                      <a:moveTo>
                        <a:pt x="0" y="0"/>
                      </a:moveTo>
                      <a:lnTo>
                        <a:pt x="20493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35">
                  <a:extLst>
                    <a:ext uri="{FF2B5EF4-FFF2-40B4-BE49-F238E27FC236}">
                      <a16:creationId xmlns:a16="http://schemas.microsoft.com/office/drawing/2014/main" id="{1C9203F6-9BDC-8657-0B05-9CBD3108A951}"/>
                    </a:ext>
                  </a:extLst>
                </p:cNvPr>
                <p:cNvSpPr/>
                <p:nvPr/>
              </p:nvSpPr>
              <p:spPr>
                <a:xfrm>
                  <a:off x="8495747" y="4059676"/>
                  <a:ext cx="42209" cy="179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9" h="179911" extrusionOk="0">
                      <a:moveTo>
                        <a:pt x="0" y="0"/>
                      </a:moveTo>
                      <a:lnTo>
                        <a:pt x="42210" y="17991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35">
                  <a:extLst>
                    <a:ext uri="{FF2B5EF4-FFF2-40B4-BE49-F238E27FC236}">
                      <a16:creationId xmlns:a16="http://schemas.microsoft.com/office/drawing/2014/main" id="{BD4714A7-BD15-6FB6-1DF9-ED280597C114}"/>
                    </a:ext>
                  </a:extLst>
                </p:cNvPr>
                <p:cNvSpPr/>
                <p:nvPr/>
              </p:nvSpPr>
              <p:spPr>
                <a:xfrm>
                  <a:off x="8468237" y="3942425"/>
                  <a:ext cx="12590" cy="5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0" h="53646" extrusionOk="0">
                      <a:moveTo>
                        <a:pt x="0" y="0"/>
                      </a:moveTo>
                      <a:lnTo>
                        <a:pt x="12590" y="5364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35">
                  <a:extLst>
                    <a:ext uri="{FF2B5EF4-FFF2-40B4-BE49-F238E27FC236}">
                      <a16:creationId xmlns:a16="http://schemas.microsoft.com/office/drawing/2014/main" id="{3BD515FA-911C-5C8D-C6A4-B0F4BA3FDFD3}"/>
                    </a:ext>
                  </a:extLst>
                </p:cNvPr>
                <p:cNvSpPr/>
                <p:nvPr/>
              </p:nvSpPr>
              <p:spPr>
                <a:xfrm>
                  <a:off x="8755190" y="3942425"/>
                  <a:ext cx="57710" cy="2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0" h="297162" extrusionOk="0">
                      <a:moveTo>
                        <a:pt x="57711" y="0"/>
                      </a:moveTo>
                      <a:lnTo>
                        <a:pt x="0" y="29716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35">
                  <a:extLst>
                    <a:ext uri="{FF2B5EF4-FFF2-40B4-BE49-F238E27FC236}">
                      <a16:creationId xmlns:a16="http://schemas.microsoft.com/office/drawing/2014/main" id="{D4D78CB4-D232-0D02-E0A5-66715B0799B5}"/>
                    </a:ext>
                  </a:extLst>
                </p:cNvPr>
                <p:cNvSpPr/>
                <p:nvPr/>
              </p:nvSpPr>
              <p:spPr>
                <a:xfrm>
                  <a:off x="8346484" y="4107434"/>
                  <a:ext cx="616188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188" h="7269" extrusionOk="0">
                      <a:moveTo>
                        <a:pt x="0" y="0"/>
                      </a:moveTo>
                      <a:lnTo>
                        <a:pt x="61618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5C680884-AFDC-1CDB-ABCB-D0B106E71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8" y="897492"/>
            <a:ext cx="7738030" cy="3264005"/>
          </a:xfrm>
          <a:prstGeom prst="rect">
            <a:avLst/>
          </a:prstGeom>
        </p:spPr>
      </p:pic>
      <p:sp>
        <p:nvSpPr>
          <p:cNvPr id="5" name="Google Shape;636;p35">
            <a:extLst>
              <a:ext uri="{FF2B5EF4-FFF2-40B4-BE49-F238E27FC236}">
                <a16:creationId xmlns:a16="http://schemas.microsoft.com/office/drawing/2014/main" id="{727B0738-75B5-EDF4-40E0-B0E259F553FC}"/>
              </a:ext>
            </a:extLst>
          </p:cNvPr>
          <p:cNvSpPr txBox="1">
            <a:spLocks/>
          </p:cNvSpPr>
          <p:nvPr/>
        </p:nvSpPr>
        <p:spPr>
          <a:xfrm>
            <a:off x="3556126" y="444517"/>
            <a:ext cx="2383758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ExtraBold"/>
              <a:buNone/>
              <a:defRPr sz="35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s-MX" sz="1800" dirty="0"/>
              <a:t>Electrodomésticos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614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>
          <a:extLst>
            <a:ext uri="{FF2B5EF4-FFF2-40B4-BE49-F238E27FC236}">
              <a16:creationId xmlns:a16="http://schemas.microsoft.com/office/drawing/2014/main" id="{AA93513A-56F0-35E8-E18B-FB2EF62F9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5">
            <a:extLst>
              <a:ext uri="{FF2B5EF4-FFF2-40B4-BE49-F238E27FC236}">
                <a16:creationId xmlns:a16="http://schemas.microsoft.com/office/drawing/2014/main" id="{9E8F3787-6856-3E61-8B45-F0CE83552340}"/>
              </a:ext>
            </a:extLst>
          </p:cNvPr>
          <p:cNvSpPr/>
          <p:nvPr/>
        </p:nvSpPr>
        <p:spPr>
          <a:xfrm>
            <a:off x="6900" y="4342000"/>
            <a:ext cx="91440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35">
            <a:extLst>
              <a:ext uri="{FF2B5EF4-FFF2-40B4-BE49-F238E27FC236}">
                <a16:creationId xmlns:a16="http://schemas.microsoft.com/office/drawing/2014/main" id="{9BB19CC0-932B-88D9-A822-E07008F532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134400"/>
            <a:ext cx="81140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1800" dirty="0"/>
              <a:t>Insights(</a:t>
            </a:r>
            <a:r>
              <a:rPr lang="es-MX" sz="1800" dirty="0"/>
              <a:t>Sucursales con mayor cantidad de productos vendidos)</a:t>
            </a:r>
            <a:endParaRPr dirty="0"/>
          </a:p>
        </p:txBody>
      </p:sp>
      <p:grpSp>
        <p:nvGrpSpPr>
          <p:cNvPr id="639" name="Google Shape;639;p35">
            <a:extLst>
              <a:ext uri="{FF2B5EF4-FFF2-40B4-BE49-F238E27FC236}">
                <a16:creationId xmlns:a16="http://schemas.microsoft.com/office/drawing/2014/main" id="{1A2B4147-4BC6-EEF7-A667-50ED2E16D7D1}"/>
              </a:ext>
            </a:extLst>
          </p:cNvPr>
          <p:cNvGrpSpPr/>
          <p:nvPr/>
        </p:nvGrpSpPr>
        <p:grpSpPr>
          <a:xfrm>
            <a:off x="7691163" y="4199999"/>
            <a:ext cx="880408" cy="809100"/>
            <a:chOff x="7691163" y="3643848"/>
            <a:chExt cx="1357844" cy="1365251"/>
          </a:xfrm>
        </p:grpSpPr>
        <p:grpSp>
          <p:nvGrpSpPr>
            <p:cNvPr id="640" name="Google Shape;640;p35">
              <a:extLst>
                <a:ext uri="{FF2B5EF4-FFF2-40B4-BE49-F238E27FC236}">
                  <a16:creationId xmlns:a16="http://schemas.microsoft.com/office/drawing/2014/main" id="{6CA7662B-414C-A319-C4F4-96ED5AB3BC44}"/>
                </a:ext>
              </a:extLst>
            </p:cNvPr>
            <p:cNvGrpSpPr/>
            <p:nvPr/>
          </p:nvGrpSpPr>
          <p:grpSpPr>
            <a:xfrm>
              <a:off x="8248577" y="3643861"/>
              <a:ext cx="800431" cy="1225981"/>
              <a:chOff x="5763617" y="1958018"/>
              <a:chExt cx="887494" cy="1359331"/>
            </a:xfrm>
          </p:grpSpPr>
          <p:grpSp>
            <p:nvGrpSpPr>
              <p:cNvPr id="641" name="Google Shape;641;p35">
                <a:extLst>
                  <a:ext uri="{FF2B5EF4-FFF2-40B4-BE49-F238E27FC236}">
                    <a16:creationId xmlns:a16="http://schemas.microsoft.com/office/drawing/2014/main" id="{0E8052B0-09D1-3B96-F5A8-13BF63E7D133}"/>
                  </a:ext>
                </a:extLst>
              </p:cNvPr>
              <p:cNvGrpSpPr/>
              <p:nvPr/>
            </p:nvGrpSpPr>
            <p:grpSpPr>
              <a:xfrm>
                <a:off x="5763617" y="1958018"/>
                <a:ext cx="887494" cy="1359331"/>
                <a:chOff x="5763617" y="1958018"/>
                <a:chExt cx="887494" cy="1359331"/>
              </a:xfrm>
            </p:grpSpPr>
            <p:sp>
              <p:nvSpPr>
                <p:cNvPr id="642" name="Google Shape;642;p35">
                  <a:extLst>
                    <a:ext uri="{FF2B5EF4-FFF2-40B4-BE49-F238E27FC236}">
                      <a16:creationId xmlns:a16="http://schemas.microsoft.com/office/drawing/2014/main" id="{85AF3011-B73C-275C-180A-CAB5E68F5970}"/>
                    </a:ext>
                  </a:extLst>
                </p:cNvPr>
                <p:cNvSpPr/>
                <p:nvPr/>
              </p:nvSpPr>
              <p:spPr>
                <a:xfrm>
                  <a:off x="6061777" y="1958018"/>
                  <a:ext cx="291173" cy="283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173" h="283060" extrusionOk="0">
                      <a:moveTo>
                        <a:pt x="291174" y="283061"/>
                      </a:moveTo>
                      <a:lnTo>
                        <a:pt x="0" y="283061"/>
                      </a:lnTo>
                      <a:lnTo>
                        <a:pt x="0" y="76981"/>
                      </a:lnTo>
                      <a:cubicBezTo>
                        <a:pt x="0" y="34456"/>
                        <a:pt x="34496" y="0"/>
                        <a:pt x="77069" y="0"/>
                      </a:cubicBezTo>
                      <a:lnTo>
                        <a:pt x="214105" y="0"/>
                      </a:lnTo>
                      <a:cubicBezTo>
                        <a:pt x="256679" y="0"/>
                        <a:pt x="291174" y="34456"/>
                        <a:pt x="291174" y="76981"/>
                      </a:cubicBezTo>
                      <a:lnTo>
                        <a:pt x="291174" y="28306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35">
                  <a:extLst>
                    <a:ext uri="{FF2B5EF4-FFF2-40B4-BE49-F238E27FC236}">
                      <a16:creationId xmlns:a16="http://schemas.microsoft.com/office/drawing/2014/main" id="{5381EE29-A4C9-4964-14AA-D7573FBD5B40}"/>
                    </a:ext>
                  </a:extLst>
                </p:cNvPr>
                <p:cNvSpPr/>
                <p:nvPr/>
              </p:nvSpPr>
              <p:spPr>
                <a:xfrm>
                  <a:off x="5763617" y="2241079"/>
                  <a:ext cx="887494" cy="107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1076270" extrusionOk="0">
                      <a:moveTo>
                        <a:pt x="58511" y="85703"/>
                      </a:moveTo>
                      <a:lnTo>
                        <a:pt x="63606" y="0"/>
                      </a:lnTo>
                      <a:lnTo>
                        <a:pt x="808897" y="0"/>
                      </a:lnTo>
                      <a:lnTo>
                        <a:pt x="887495" y="1076271"/>
                      </a:lnTo>
                      <a:lnTo>
                        <a:pt x="0" y="1076198"/>
                      </a:lnTo>
                      <a:lnTo>
                        <a:pt x="52398" y="1895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44" name="Google Shape;644;p35">
                  <a:extLst>
                    <a:ext uri="{FF2B5EF4-FFF2-40B4-BE49-F238E27FC236}">
                      <a16:creationId xmlns:a16="http://schemas.microsoft.com/office/drawing/2014/main" id="{AB5D6B1E-054F-2A87-F943-C8CAAE4C62CF}"/>
                    </a:ext>
                  </a:extLst>
                </p:cNvPr>
                <p:cNvGrpSpPr/>
                <p:nvPr/>
              </p:nvGrpSpPr>
              <p:grpSpPr>
                <a:xfrm>
                  <a:off x="5932601" y="2227631"/>
                  <a:ext cx="258497" cy="595634"/>
                  <a:chOff x="5932601" y="2227631"/>
                  <a:chExt cx="258497" cy="595634"/>
                </a:xfrm>
              </p:grpSpPr>
              <p:sp>
                <p:nvSpPr>
                  <p:cNvPr id="645" name="Google Shape;645;p35">
                    <a:extLst>
                      <a:ext uri="{FF2B5EF4-FFF2-40B4-BE49-F238E27FC236}">
                        <a16:creationId xmlns:a16="http://schemas.microsoft.com/office/drawing/2014/main" id="{CE9D914F-A9FC-E672-97A5-CA35D2CD635C}"/>
                      </a:ext>
                    </a:extLst>
                  </p:cNvPr>
                  <p:cNvSpPr/>
                  <p:nvPr/>
                </p:nvSpPr>
                <p:spPr>
                  <a:xfrm>
                    <a:off x="5932601" y="2409578"/>
                    <a:ext cx="258497" cy="41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497" h="413687" extrusionOk="0">
                        <a:moveTo>
                          <a:pt x="170512" y="0"/>
                        </a:moveTo>
                        <a:lnTo>
                          <a:pt x="89004" y="0"/>
                        </a:lnTo>
                        <a:lnTo>
                          <a:pt x="0" y="74363"/>
                        </a:lnTo>
                        <a:lnTo>
                          <a:pt x="0" y="413688"/>
                        </a:lnTo>
                        <a:lnTo>
                          <a:pt x="258498" y="413688"/>
                        </a:lnTo>
                        <a:lnTo>
                          <a:pt x="258498" y="73346"/>
                        </a:lnTo>
                        <a:lnTo>
                          <a:pt x="170512" y="0"/>
                        </a:lnTo>
                        <a:close/>
                        <a:moveTo>
                          <a:pt x="129176" y="96389"/>
                        </a:moveTo>
                        <a:cubicBezTo>
                          <a:pt x="119424" y="96389"/>
                          <a:pt x="111565" y="88465"/>
                          <a:pt x="111565" y="78798"/>
                        </a:cubicBezTo>
                        <a:cubicBezTo>
                          <a:pt x="111565" y="69129"/>
                          <a:pt x="119497" y="61206"/>
                          <a:pt x="129176" y="61206"/>
                        </a:cubicBezTo>
                        <a:cubicBezTo>
                          <a:pt x="138928" y="61206"/>
                          <a:pt x="146788" y="69129"/>
                          <a:pt x="146788" y="78798"/>
                        </a:cubicBezTo>
                        <a:cubicBezTo>
                          <a:pt x="146788" y="88465"/>
                          <a:pt x="138928" y="96389"/>
                          <a:pt x="129176" y="9638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35">
                    <a:extLst>
                      <a:ext uri="{FF2B5EF4-FFF2-40B4-BE49-F238E27FC236}">
                        <a16:creationId xmlns:a16="http://schemas.microsoft.com/office/drawing/2014/main" id="{A3D26084-16E9-19F6-D768-6DD3F62D2AAA}"/>
                      </a:ext>
                    </a:extLst>
                  </p:cNvPr>
                  <p:cNvSpPr/>
                  <p:nvPr/>
                </p:nvSpPr>
                <p:spPr>
                  <a:xfrm>
                    <a:off x="6061777" y="2227631"/>
                    <a:ext cx="7277" cy="260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77" h="260744" extrusionOk="0">
                        <a:moveTo>
                          <a:pt x="0" y="260745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47" name="Google Shape;647;p35">
                  <a:extLst>
                    <a:ext uri="{FF2B5EF4-FFF2-40B4-BE49-F238E27FC236}">
                      <a16:creationId xmlns:a16="http://schemas.microsoft.com/office/drawing/2014/main" id="{1B0C5FCE-3ED2-64B4-C0BB-9D5B4388E114}"/>
                    </a:ext>
                  </a:extLst>
                </p:cNvPr>
                <p:cNvSpPr/>
                <p:nvPr/>
              </p:nvSpPr>
              <p:spPr>
                <a:xfrm>
                  <a:off x="5763617" y="3060458"/>
                  <a:ext cx="887494" cy="25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256891" extrusionOk="0">
                      <a:moveTo>
                        <a:pt x="887495" y="256892"/>
                      </a:moveTo>
                      <a:lnTo>
                        <a:pt x="0" y="256819"/>
                      </a:lnTo>
                      <a:lnTo>
                        <a:pt x="9024" y="0"/>
                      </a:lnTo>
                      <a:lnTo>
                        <a:pt x="8753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48" name="Google Shape;648;p35">
                <a:extLst>
                  <a:ext uri="{FF2B5EF4-FFF2-40B4-BE49-F238E27FC236}">
                    <a16:creationId xmlns:a16="http://schemas.microsoft.com/office/drawing/2014/main" id="{53E806AE-4FE2-A9D4-6D25-2A482298D8CC}"/>
                  </a:ext>
                </a:extLst>
              </p:cNvPr>
              <p:cNvSpPr/>
              <p:nvPr/>
            </p:nvSpPr>
            <p:spPr>
              <a:xfrm>
                <a:off x="5859753" y="2996853"/>
                <a:ext cx="115203" cy="7269"/>
              </a:xfrm>
              <a:custGeom>
                <a:avLst/>
                <a:gdLst/>
                <a:ahLst/>
                <a:cxnLst/>
                <a:rect l="l" t="t" r="r" b="b"/>
                <a:pathLst>
                  <a:path w="115203" h="7269" extrusionOk="0">
                    <a:moveTo>
                      <a:pt x="0" y="0"/>
                    </a:moveTo>
                    <a:lnTo>
                      <a:pt x="11520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35">
                <a:extLst>
                  <a:ext uri="{FF2B5EF4-FFF2-40B4-BE49-F238E27FC236}">
                    <a16:creationId xmlns:a16="http://schemas.microsoft.com/office/drawing/2014/main" id="{5849D7DB-7834-47C2-DA1A-9E9E85FF9C95}"/>
                  </a:ext>
                </a:extLst>
              </p:cNvPr>
              <p:cNvSpPr/>
              <p:nvPr/>
            </p:nvSpPr>
            <p:spPr>
              <a:xfrm>
                <a:off x="5859753" y="2921763"/>
                <a:ext cx="7277" cy="4659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46595" extrusionOk="0">
                    <a:moveTo>
                      <a:pt x="0" y="0"/>
                    </a:moveTo>
                    <a:lnTo>
                      <a:pt x="0" y="465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35">
                <a:extLst>
                  <a:ext uri="{FF2B5EF4-FFF2-40B4-BE49-F238E27FC236}">
                    <a16:creationId xmlns:a16="http://schemas.microsoft.com/office/drawing/2014/main" id="{8E19B4DB-69FD-50C9-D538-332E3BF054AE}"/>
                  </a:ext>
                </a:extLst>
              </p:cNvPr>
              <p:cNvSpPr/>
              <p:nvPr/>
            </p:nvSpPr>
            <p:spPr>
              <a:xfrm>
                <a:off x="5859753" y="2867317"/>
                <a:ext cx="7277" cy="5444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54445" extrusionOk="0">
                    <a:moveTo>
                      <a:pt x="0" y="0"/>
                    </a:moveTo>
                    <a:lnTo>
                      <a:pt x="0" y="54446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35">
              <a:extLst>
                <a:ext uri="{FF2B5EF4-FFF2-40B4-BE49-F238E27FC236}">
                  <a16:creationId xmlns:a16="http://schemas.microsoft.com/office/drawing/2014/main" id="{7F9BF5B7-142D-2615-638F-0EDCEBA94879}"/>
                </a:ext>
              </a:extLst>
            </p:cNvPr>
            <p:cNvGrpSpPr/>
            <p:nvPr/>
          </p:nvGrpSpPr>
          <p:grpSpPr>
            <a:xfrm>
              <a:off x="7943400" y="3643848"/>
              <a:ext cx="302735" cy="593096"/>
              <a:chOff x="7943400" y="3643848"/>
              <a:chExt cx="302735" cy="593096"/>
            </a:xfrm>
          </p:grpSpPr>
          <p:sp>
            <p:nvSpPr>
              <p:cNvPr id="652" name="Google Shape;652;p35">
                <a:extLst>
                  <a:ext uri="{FF2B5EF4-FFF2-40B4-BE49-F238E27FC236}">
                    <a16:creationId xmlns:a16="http://schemas.microsoft.com/office/drawing/2014/main" id="{6B3B6688-BD2C-248F-2E9E-27C8DE2FCFFE}"/>
                  </a:ext>
                </a:extLst>
              </p:cNvPr>
              <p:cNvSpPr/>
              <p:nvPr/>
            </p:nvSpPr>
            <p:spPr>
              <a:xfrm>
                <a:off x="7965828" y="3643848"/>
                <a:ext cx="280307" cy="280154"/>
              </a:xfrm>
              <a:custGeom>
                <a:avLst/>
                <a:gdLst/>
                <a:ahLst/>
                <a:cxnLst/>
                <a:rect l="l" t="t" r="r" b="b"/>
                <a:pathLst>
                  <a:path w="357079" h="356884" extrusionOk="0">
                    <a:moveTo>
                      <a:pt x="178540" y="356885"/>
                    </a:moveTo>
                    <a:lnTo>
                      <a:pt x="178540" y="356885"/>
                    </a:lnTo>
                    <a:cubicBezTo>
                      <a:pt x="79923" y="356885"/>
                      <a:pt x="0" y="277005"/>
                      <a:pt x="0" y="178443"/>
                    </a:cubicBezTo>
                    <a:lnTo>
                      <a:pt x="0" y="178443"/>
                    </a:lnTo>
                    <a:cubicBezTo>
                      <a:pt x="0" y="79880"/>
                      <a:pt x="79923" y="0"/>
                      <a:pt x="178540" y="0"/>
                    </a:cubicBezTo>
                    <a:lnTo>
                      <a:pt x="178540" y="0"/>
                    </a:lnTo>
                    <a:cubicBezTo>
                      <a:pt x="277156" y="0"/>
                      <a:pt x="357079" y="79880"/>
                      <a:pt x="357079" y="178443"/>
                    </a:cubicBezTo>
                    <a:lnTo>
                      <a:pt x="357079" y="178443"/>
                    </a:lnTo>
                    <a:cubicBezTo>
                      <a:pt x="357079" y="277005"/>
                      <a:pt x="277156" y="356885"/>
                      <a:pt x="178540" y="3568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35">
                <a:extLst>
                  <a:ext uri="{FF2B5EF4-FFF2-40B4-BE49-F238E27FC236}">
                    <a16:creationId xmlns:a16="http://schemas.microsoft.com/office/drawing/2014/main" id="{D95F3820-3CB9-11D6-E7AA-ECD04A34F7A1}"/>
                  </a:ext>
                </a:extLst>
              </p:cNvPr>
              <p:cNvSpPr/>
              <p:nvPr/>
            </p:nvSpPr>
            <p:spPr>
              <a:xfrm>
                <a:off x="8066852" y="3699264"/>
                <a:ext cx="78276" cy="169364"/>
              </a:xfrm>
              <a:custGeom>
                <a:avLst/>
                <a:gdLst/>
                <a:ahLst/>
                <a:cxnLst/>
                <a:rect l="l" t="t" r="r" b="b"/>
                <a:pathLst>
                  <a:path w="99715" h="215750" extrusionOk="0">
                    <a:moveTo>
                      <a:pt x="22686" y="215750"/>
                    </a:moveTo>
                    <a:lnTo>
                      <a:pt x="66149" y="215750"/>
                    </a:lnTo>
                    <a:lnTo>
                      <a:pt x="66149" y="106950"/>
                    </a:lnTo>
                    <a:lnTo>
                      <a:pt x="96475" y="106950"/>
                    </a:lnTo>
                    <a:lnTo>
                      <a:pt x="99716" y="70509"/>
                    </a:lnTo>
                    <a:lnTo>
                      <a:pt x="66149" y="70509"/>
                    </a:lnTo>
                    <a:cubicBezTo>
                      <a:pt x="66149" y="70509"/>
                      <a:pt x="66149" y="56916"/>
                      <a:pt x="66149" y="49744"/>
                    </a:cubicBezTo>
                    <a:cubicBezTo>
                      <a:pt x="66149" y="41183"/>
                      <a:pt x="67885" y="37771"/>
                      <a:pt x="76161" y="37771"/>
                    </a:cubicBezTo>
                    <a:cubicBezTo>
                      <a:pt x="82875" y="37771"/>
                      <a:pt x="99658" y="37771"/>
                      <a:pt x="99658" y="37771"/>
                    </a:cubicBezTo>
                    <a:lnTo>
                      <a:pt x="99658" y="0"/>
                    </a:lnTo>
                    <a:cubicBezTo>
                      <a:pt x="99658" y="0"/>
                      <a:pt x="74888" y="0"/>
                      <a:pt x="69564" y="0"/>
                    </a:cubicBezTo>
                    <a:cubicBezTo>
                      <a:pt x="37213" y="0"/>
                      <a:pt x="22629" y="14229"/>
                      <a:pt x="22629" y="41473"/>
                    </a:cubicBezTo>
                    <a:cubicBezTo>
                      <a:pt x="22629" y="65188"/>
                      <a:pt x="22629" y="70509"/>
                      <a:pt x="22629" y="70509"/>
                    </a:cubicBezTo>
                    <a:lnTo>
                      <a:pt x="0" y="70509"/>
                    </a:lnTo>
                    <a:lnTo>
                      <a:pt x="0" y="107413"/>
                    </a:lnTo>
                    <a:lnTo>
                      <a:pt x="22629" y="107413"/>
                    </a:lnTo>
                    <a:lnTo>
                      <a:pt x="22629" y="21575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35">
                <a:extLst>
                  <a:ext uri="{FF2B5EF4-FFF2-40B4-BE49-F238E27FC236}">
                    <a16:creationId xmlns:a16="http://schemas.microsoft.com/office/drawing/2014/main" id="{622D6A0D-D376-C650-D023-F879B2478264}"/>
                  </a:ext>
                </a:extLst>
              </p:cNvPr>
              <p:cNvSpPr/>
              <p:nvPr/>
            </p:nvSpPr>
            <p:spPr>
              <a:xfrm>
                <a:off x="7943400" y="3957198"/>
                <a:ext cx="279898" cy="279747"/>
              </a:xfrm>
              <a:custGeom>
                <a:avLst/>
                <a:gdLst/>
                <a:ahLst/>
                <a:cxnLst/>
                <a:rect l="l" t="t" r="r" b="b"/>
                <a:pathLst>
                  <a:path w="356558" h="356365" extrusionOk="0">
                    <a:moveTo>
                      <a:pt x="171161" y="356220"/>
                    </a:moveTo>
                    <a:lnTo>
                      <a:pt x="171161" y="356220"/>
                    </a:lnTo>
                    <a:cubicBezTo>
                      <a:pt x="72776" y="352287"/>
                      <a:pt x="-3790" y="269399"/>
                      <a:pt x="145" y="171068"/>
                    </a:cubicBezTo>
                    <a:lnTo>
                      <a:pt x="145" y="171068"/>
                    </a:lnTo>
                    <a:cubicBezTo>
                      <a:pt x="4081" y="72737"/>
                      <a:pt x="87013" y="-3788"/>
                      <a:pt x="185398" y="145"/>
                    </a:cubicBezTo>
                    <a:lnTo>
                      <a:pt x="185398" y="145"/>
                    </a:lnTo>
                    <a:cubicBezTo>
                      <a:pt x="283783" y="4078"/>
                      <a:pt x="360349" y="86966"/>
                      <a:pt x="356414" y="185297"/>
                    </a:cubicBezTo>
                    <a:lnTo>
                      <a:pt x="356414" y="185297"/>
                    </a:lnTo>
                    <a:cubicBezTo>
                      <a:pt x="352478" y="283629"/>
                      <a:pt x="269546" y="360153"/>
                      <a:pt x="171161" y="35622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5" name="Google Shape;655;p35">
                <a:extLst>
                  <a:ext uri="{FF2B5EF4-FFF2-40B4-BE49-F238E27FC236}">
                    <a16:creationId xmlns:a16="http://schemas.microsoft.com/office/drawing/2014/main" id="{310C78F8-3C0B-C797-4611-C12F1F001977}"/>
                  </a:ext>
                </a:extLst>
              </p:cNvPr>
              <p:cNvGrpSpPr/>
              <p:nvPr/>
            </p:nvGrpSpPr>
            <p:grpSpPr>
              <a:xfrm>
                <a:off x="8005962" y="4019659"/>
                <a:ext cx="155092" cy="155008"/>
                <a:chOff x="3284686" y="4818116"/>
                <a:chExt cx="197494" cy="197387"/>
              </a:xfrm>
            </p:grpSpPr>
            <p:sp>
              <p:nvSpPr>
                <p:cNvPr id="656" name="Google Shape;656;p35">
                  <a:extLst>
                    <a:ext uri="{FF2B5EF4-FFF2-40B4-BE49-F238E27FC236}">
                      <a16:creationId xmlns:a16="http://schemas.microsoft.com/office/drawing/2014/main" id="{E45E745F-48FA-A016-FF20-BDDD11C1B2EA}"/>
                    </a:ext>
                  </a:extLst>
                </p:cNvPr>
                <p:cNvSpPr/>
                <p:nvPr/>
              </p:nvSpPr>
              <p:spPr>
                <a:xfrm>
                  <a:off x="3284686" y="4818116"/>
                  <a:ext cx="197494" cy="197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94" h="197387" extrusionOk="0">
                      <a:moveTo>
                        <a:pt x="101988" y="18641"/>
                      </a:moveTo>
                      <a:cubicBezTo>
                        <a:pt x="128089" y="19682"/>
                        <a:pt x="131157" y="19913"/>
                        <a:pt x="141458" y="20781"/>
                      </a:cubicBezTo>
                      <a:cubicBezTo>
                        <a:pt x="150949" y="21591"/>
                        <a:pt x="156100" y="23384"/>
                        <a:pt x="159457" y="24888"/>
                      </a:cubicBezTo>
                      <a:cubicBezTo>
                        <a:pt x="163971" y="26854"/>
                        <a:pt x="167096" y="29110"/>
                        <a:pt x="170395" y="32638"/>
                      </a:cubicBezTo>
                      <a:cubicBezTo>
                        <a:pt x="173693" y="36166"/>
                        <a:pt x="175661" y="39521"/>
                        <a:pt x="177224" y="44149"/>
                      </a:cubicBezTo>
                      <a:cubicBezTo>
                        <a:pt x="178439" y="47619"/>
                        <a:pt x="179828" y="52883"/>
                        <a:pt x="179886" y="62427"/>
                      </a:cubicBezTo>
                      <a:cubicBezTo>
                        <a:pt x="179944" y="72723"/>
                        <a:pt x="179944" y="75846"/>
                        <a:pt x="178902" y="101875"/>
                      </a:cubicBezTo>
                      <a:cubicBezTo>
                        <a:pt x="177860" y="127962"/>
                        <a:pt x="177629" y="131027"/>
                        <a:pt x="176761" y="141323"/>
                      </a:cubicBezTo>
                      <a:cubicBezTo>
                        <a:pt x="175951" y="150809"/>
                        <a:pt x="174157" y="155957"/>
                        <a:pt x="172652" y="159312"/>
                      </a:cubicBezTo>
                      <a:cubicBezTo>
                        <a:pt x="170684" y="163824"/>
                        <a:pt x="168427" y="166947"/>
                        <a:pt x="164897" y="170244"/>
                      </a:cubicBezTo>
                      <a:cubicBezTo>
                        <a:pt x="161366" y="173541"/>
                        <a:pt x="158010" y="175508"/>
                        <a:pt x="153380" y="177070"/>
                      </a:cubicBezTo>
                      <a:cubicBezTo>
                        <a:pt x="149908" y="178284"/>
                        <a:pt x="144641" y="179672"/>
                        <a:pt x="135092" y="179730"/>
                      </a:cubicBezTo>
                      <a:cubicBezTo>
                        <a:pt x="124790" y="179788"/>
                        <a:pt x="121665" y="179788"/>
                        <a:pt x="95622" y="178689"/>
                      </a:cubicBezTo>
                      <a:cubicBezTo>
                        <a:pt x="69521" y="177648"/>
                        <a:pt x="66454" y="177417"/>
                        <a:pt x="56153" y="176549"/>
                      </a:cubicBezTo>
                      <a:cubicBezTo>
                        <a:pt x="46661" y="175739"/>
                        <a:pt x="41511" y="173946"/>
                        <a:pt x="38154" y="172442"/>
                      </a:cubicBezTo>
                      <a:cubicBezTo>
                        <a:pt x="33640" y="170476"/>
                        <a:pt x="30515" y="168220"/>
                        <a:pt x="27216" y="164691"/>
                      </a:cubicBezTo>
                      <a:cubicBezTo>
                        <a:pt x="23917" y="161163"/>
                        <a:pt x="21949" y="157808"/>
                        <a:pt x="20387" y="153181"/>
                      </a:cubicBezTo>
                      <a:cubicBezTo>
                        <a:pt x="19171" y="149710"/>
                        <a:pt x="17783" y="144447"/>
                        <a:pt x="17725" y="134903"/>
                      </a:cubicBezTo>
                      <a:cubicBezTo>
                        <a:pt x="17667" y="124607"/>
                        <a:pt x="17667" y="121483"/>
                        <a:pt x="18709" y="95454"/>
                      </a:cubicBezTo>
                      <a:cubicBezTo>
                        <a:pt x="19750" y="69368"/>
                        <a:pt x="19982" y="66302"/>
                        <a:pt x="20850" y="56007"/>
                      </a:cubicBezTo>
                      <a:cubicBezTo>
                        <a:pt x="21660" y="46520"/>
                        <a:pt x="23454" y="41372"/>
                        <a:pt x="24959" y="38017"/>
                      </a:cubicBezTo>
                      <a:cubicBezTo>
                        <a:pt x="26927" y="33506"/>
                        <a:pt x="29184" y="30382"/>
                        <a:pt x="32714" y="27086"/>
                      </a:cubicBezTo>
                      <a:cubicBezTo>
                        <a:pt x="36244" y="23789"/>
                        <a:pt x="39601" y="21822"/>
                        <a:pt x="44231" y="20260"/>
                      </a:cubicBezTo>
                      <a:cubicBezTo>
                        <a:pt x="47703" y="19045"/>
                        <a:pt x="52970" y="17657"/>
                        <a:pt x="62519" y="17599"/>
                      </a:cubicBezTo>
                      <a:cubicBezTo>
                        <a:pt x="72820" y="17542"/>
                        <a:pt x="75945" y="17599"/>
                        <a:pt x="101988" y="18641"/>
                      </a:cubicBezTo>
                      <a:moveTo>
                        <a:pt x="102683" y="1057"/>
                      </a:moveTo>
                      <a:cubicBezTo>
                        <a:pt x="76177" y="15"/>
                        <a:pt x="72820" y="-42"/>
                        <a:pt x="62403" y="15"/>
                      </a:cubicBezTo>
                      <a:cubicBezTo>
                        <a:pt x="51986" y="73"/>
                        <a:pt x="44809" y="1461"/>
                        <a:pt x="38501" y="3602"/>
                      </a:cubicBezTo>
                      <a:cubicBezTo>
                        <a:pt x="31961" y="5857"/>
                        <a:pt x="26406" y="8981"/>
                        <a:pt x="20734" y="14187"/>
                      </a:cubicBezTo>
                      <a:cubicBezTo>
                        <a:pt x="15062" y="19392"/>
                        <a:pt x="11532" y="24714"/>
                        <a:pt x="8754" y="31019"/>
                      </a:cubicBezTo>
                      <a:cubicBezTo>
                        <a:pt x="6092" y="37150"/>
                        <a:pt x="4124" y="44149"/>
                        <a:pt x="3256" y="54561"/>
                      </a:cubicBezTo>
                      <a:cubicBezTo>
                        <a:pt x="2388" y="64972"/>
                        <a:pt x="2099" y="68269"/>
                        <a:pt x="1057" y="94760"/>
                      </a:cubicBezTo>
                      <a:cubicBezTo>
                        <a:pt x="15" y="121252"/>
                        <a:pt x="-43" y="124607"/>
                        <a:pt x="15" y="135019"/>
                      </a:cubicBezTo>
                      <a:cubicBezTo>
                        <a:pt x="73" y="145430"/>
                        <a:pt x="1462" y="152602"/>
                        <a:pt x="3604" y="158907"/>
                      </a:cubicBezTo>
                      <a:cubicBezTo>
                        <a:pt x="5861" y="165443"/>
                        <a:pt x="8986" y="170996"/>
                        <a:pt x="14194" y="176665"/>
                      </a:cubicBezTo>
                      <a:cubicBezTo>
                        <a:pt x="19403" y="182333"/>
                        <a:pt x="24727" y="185861"/>
                        <a:pt x="31035" y="188638"/>
                      </a:cubicBezTo>
                      <a:cubicBezTo>
                        <a:pt x="37170" y="191299"/>
                        <a:pt x="44173" y="193207"/>
                        <a:pt x="54590" y="194133"/>
                      </a:cubicBezTo>
                      <a:cubicBezTo>
                        <a:pt x="65007" y="195001"/>
                        <a:pt x="68306" y="195290"/>
                        <a:pt x="94812" y="196331"/>
                      </a:cubicBezTo>
                      <a:cubicBezTo>
                        <a:pt x="121318" y="197372"/>
                        <a:pt x="124675" y="197430"/>
                        <a:pt x="135092" y="197372"/>
                      </a:cubicBezTo>
                      <a:cubicBezTo>
                        <a:pt x="145509" y="197314"/>
                        <a:pt x="152685" y="195926"/>
                        <a:pt x="158994" y="193786"/>
                      </a:cubicBezTo>
                      <a:cubicBezTo>
                        <a:pt x="165533" y="191530"/>
                        <a:pt x="171089" y="188407"/>
                        <a:pt x="176761" y="183201"/>
                      </a:cubicBezTo>
                      <a:cubicBezTo>
                        <a:pt x="182432" y="177995"/>
                        <a:pt x="185963" y="172674"/>
                        <a:pt x="188741" y="166369"/>
                      </a:cubicBezTo>
                      <a:cubicBezTo>
                        <a:pt x="191403" y="160238"/>
                        <a:pt x="193313" y="153239"/>
                        <a:pt x="194239" y="142827"/>
                      </a:cubicBezTo>
                      <a:cubicBezTo>
                        <a:pt x="195107" y="132416"/>
                        <a:pt x="195396" y="129119"/>
                        <a:pt x="196438" y="102627"/>
                      </a:cubicBezTo>
                      <a:cubicBezTo>
                        <a:pt x="197479" y="76135"/>
                        <a:pt x="197537" y="72781"/>
                        <a:pt x="197479" y="62369"/>
                      </a:cubicBezTo>
                      <a:cubicBezTo>
                        <a:pt x="197422" y="51958"/>
                        <a:pt x="196033" y="44785"/>
                        <a:pt x="193891" y="38480"/>
                      </a:cubicBezTo>
                      <a:cubicBezTo>
                        <a:pt x="191634" y="31944"/>
                        <a:pt x="188509" y="26391"/>
                        <a:pt x="183300" y="20723"/>
                      </a:cubicBezTo>
                      <a:cubicBezTo>
                        <a:pt x="178092" y="15054"/>
                        <a:pt x="172767" y="11526"/>
                        <a:pt x="166459" y="8749"/>
                      </a:cubicBezTo>
                      <a:cubicBezTo>
                        <a:pt x="160325" y="6089"/>
                        <a:pt x="153322" y="4180"/>
                        <a:pt x="142905" y="3254"/>
                      </a:cubicBezTo>
                      <a:cubicBezTo>
                        <a:pt x="132546" y="2329"/>
                        <a:pt x="129247" y="2098"/>
                        <a:pt x="102683" y="105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35">
                  <a:extLst>
                    <a:ext uri="{FF2B5EF4-FFF2-40B4-BE49-F238E27FC236}">
                      <a16:creationId xmlns:a16="http://schemas.microsoft.com/office/drawing/2014/main" id="{F1D46C7B-4427-9B49-E781-632588D96340}"/>
                    </a:ext>
                  </a:extLst>
                </p:cNvPr>
                <p:cNvSpPr/>
                <p:nvPr/>
              </p:nvSpPr>
              <p:spPr>
                <a:xfrm>
                  <a:off x="3333332" y="4866621"/>
                  <a:ext cx="100375" cy="100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75" h="100320" extrusionOk="0">
                      <a:moveTo>
                        <a:pt x="52184" y="40"/>
                      </a:moveTo>
                      <a:cubicBezTo>
                        <a:pt x="24463" y="-1059"/>
                        <a:pt x="1140" y="20459"/>
                        <a:pt x="40" y="48165"/>
                      </a:cubicBezTo>
                      <a:cubicBezTo>
                        <a:pt x="-1059" y="75871"/>
                        <a:pt x="20470" y="99181"/>
                        <a:pt x="48191" y="100280"/>
                      </a:cubicBezTo>
                      <a:cubicBezTo>
                        <a:pt x="75912" y="101380"/>
                        <a:pt x="99235" y="79862"/>
                        <a:pt x="100335" y="52156"/>
                      </a:cubicBezTo>
                      <a:cubicBezTo>
                        <a:pt x="101435" y="24450"/>
                        <a:pt x="79848" y="1139"/>
                        <a:pt x="52184" y="40"/>
                      </a:cubicBezTo>
                      <a:moveTo>
                        <a:pt x="48828" y="82697"/>
                      </a:moveTo>
                      <a:cubicBezTo>
                        <a:pt x="30829" y="82002"/>
                        <a:pt x="16824" y="66848"/>
                        <a:pt x="17576" y="48859"/>
                      </a:cubicBezTo>
                      <a:cubicBezTo>
                        <a:pt x="18270" y="30870"/>
                        <a:pt x="33433" y="16930"/>
                        <a:pt x="51432" y="17624"/>
                      </a:cubicBezTo>
                      <a:cubicBezTo>
                        <a:pt x="69431" y="18319"/>
                        <a:pt x="83378" y="33473"/>
                        <a:pt x="82684" y="51462"/>
                      </a:cubicBezTo>
                      <a:cubicBezTo>
                        <a:pt x="81989" y="69451"/>
                        <a:pt x="66826" y="83391"/>
                        <a:pt x="48828" y="8269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35">
                  <a:extLst>
                    <a:ext uri="{FF2B5EF4-FFF2-40B4-BE49-F238E27FC236}">
                      <a16:creationId xmlns:a16="http://schemas.microsoft.com/office/drawing/2014/main" id="{BD98A04E-12EA-7A89-8C39-CCC6ADD6B8B6}"/>
                    </a:ext>
                  </a:extLst>
                </p:cNvPr>
                <p:cNvSpPr/>
                <p:nvPr/>
              </p:nvSpPr>
              <p:spPr>
                <a:xfrm>
                  <a:off x="3425958" y="4855023"/>
                  <a:ext cx="23462" cy="23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2" h="23449" extrusionOk="0">
                      <a:moveTo>
                        <a:pt x="23451" y="12217"/>
                      </a:moveTo>
                      <a:cubicBezTo>
                        <a:pt x="23219" y="18695"/>
                        <a:pt x="17721" y="23727"/>
                        <a:pt x="11239" y="23438"/>
                      </a:cubicBezTo>
                      <a:cubicBezTo>
                        <a:pt x="4758" y="23207"/>
                        <a:pt x="-278" y="17711"/>
                        <a:pt x="12" y="11233"/>
                      </a:cubicBezTo>
                      <a:cubicBezTo>
                        <a:pt x="243" y="4755"/>
                        <a:pt x="5741" y="-277"/>
                        <a:pt x="12223" y="12"/>
                      </a:cubicBezTo>
                      <a:cubicBezTo>
                        <a:pt x="18705" y="243"/>
                        <a:pt x="23740" y="5739"/>
                        <a:pt x="23451" y="12217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59" name="Google Shape;659;p35">
              <a:extLst>
                <a:ext uri="{FF2B5EF4-FFF2-40B4-BE49-F238E27FC236}">
                  <a16:creationId xmlns:a16="http://schemas.microsoft.com/office/drawing/2014/main" id="{AC2F47E8-AF1B-1049-C124-2DEEB9C66E9C}"/>
                </a:ext>
              </a:extLst>
            </p:cNvPr>
            <p:cNvGrpSpPr/>
            <p:nvPr/>
          </p:nvGrpSpPr>
          <p:grpSpPr>
            <a:xfrm>
              <a:off x="7691163" y="4303844"/>
              <a:ext cx="930759" cy="705256"/>
              <a:chOff x="7755075" y="2724722"/>
              <a:chExt cx="1009063" cy="764588"/>
            </a:xfrm>
          </p:grpSpPr>
          <p:sp>
            <p:nvSpPr>
              <p:cNvPr id="660" name="Google Shape;660;p35">
                <a:extLst>
                  <a:ext uri="{FF2B5EF4-FFF2-40B4-BE49-F238E27FC236}">
                    <a16:creationId xmlns:a16="http://schemas.microsoft.com/office/drawing/2014/main" id="{36710C8F-C257-ED19-A10A-1E41D0CF2977}"/>
                  </a:ext>
                </a:extLst>
              </p:cNvPr>
              <p:cNvSpPr/>
              <p:nvPr/>
            </p:nvSpPr>
            <p:spPr>
              <a:xfrm>
                <a:off x="7926384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1" name="Google Shape;661;p35">
                <a:extLst>
                  <a:ext uri="{FF2B5EF4-FFF2-40B4-BE49-F238E27FC236}">
                    <a16:creationId xmlns:a16="http://schemas.microsoft.com/office/drawing/2014/main" id="{2E93E96D-8CFA-3CAB-1D24-482A17E4251B}"/>
                  </a:ext>
                </a:extLst>
              </p:cNvPr>
              <p:cNvSpPr/>
              <p:nvPr/>
            </p:nvSpPr>
            <p:spPr>
              <a:xfrm>
                <a:off x="8356009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2" name="Google Shape;662;p35">
                <a:extLst>
                  <a:ext uri="{FF2B5EF4-FFF2-40B4-BE49-F238E27FC236}">
                    <a16:creationId xmlns:a16="http://schemas.microsoft.com/office/drawing/2014/main" id="{EBBF2389-CB13-3BDE-4106-71DA8052B801}"/>
                  </a:ext>
                </a:extLst>
              </p:cNvPr>
              <p:cNvSpPr/>
              <p:nvPr/>
            </p:nvSpPr>
            <p:spPr>
              <a:xfrm>
                <a:off x="7755075" y="2857500"/>
                <a:ext cx="867650" cy="358475"/>
              </a:xfrm>
              <a:custGeom>
                <a:avLst/>
                <a:gdLst/>
                <a:ahLst/>
                <a:cxnLst/>
                <a:rect l="l" t="t" r="r" b="b"/>
                <a:pathLst>
                  <a:path w="34706" h="14339" extrusionOk="0">
                    <a:moveTo>
                      <a:pt x="0" y="0"/>
                    </a:moveTo>
                    <a:lnTo>
                      <a:pt x="5819" y="14339"/>
                    </a:lnTo>
                    <a:lnTo>
                      <a:pt x="31312" y="14339"/>
                    </a:lnTo>
                    <a:lnTo>
                      <a:pt x="3470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C"/>
              </a:p>
            </p:txBody>
          </p:sp>
          <p:grpSp>
            <p:nvGrpSpPr>
              <p:cNvPr id="663" name="Google Shape;663;p35">
                <a:extLst>
                  <a:ext uri="{FF2B5EF4-FFF2-40B4-BE49-F238E27FC236}">
                    <a16:creationId xmlns:a16="http://schemas.microsoft.com/office/drawing/2014/main" id="{5881C0DE-BFD8-C360-104E-DA438CEAC0B4}"/>
                  </a:ext>
                </a:extLst>
              </p:cNvPr>
              <p:cNvGrpSpPr/>
              <p:nvPr/>
            </p:nvGrpSpPr>
            <p:grpSpPr>
              <a:xfrm>
                <a:off x="7756044" y="2724722"/>
                <a:ext cx="1008094" cy="764588"/>
                <a:chOff x="8281496" y="3831788"/>
                <a:chExt cx="839099" cy="636414"/>
              </a:xfrm>
            </p:grpSpPr>
            <p:sp>
              <p:nvSpPr>
                <p:cNvPr id="664" name="Google Shape;664;p35">
                  <a:extLst>
                    <a:ext uri="{FF2B5EF4-FFF2-40B4-BE49-F238E27FC236}">
                      <a16:creationId xmlns:a16="http://schemas.microsoft.com/office/drawing/2014/main" id="{FC14D198-78D4-779F-330E-8746FB917787}"/>
                    </a:ext>
                  </a:extLst>
                </p:cNvPr>
                <p:cNvSpPr/>
                <p:nvPr/>
              </p:nvSpPr>
              <p:spPr>
                <a:xfrm>
                  <a:off x="8897248" y="3831788"/>
                  <a:ext cx="223347" cy="501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47" h="501717" extrusionOk="0">
                      <a:moveTo>
                        <a:pt x="0" y="501717"/>
                      </a:moveTo>
                      <a:cubicBezTo>
                        <a:pt x="6186" y="495538"/>
                        <a:pt x="133106" y="0"/>
                        <a:pt x="133106" y="0"/>
                      </a:cubicBezTo>
                      <a:lnTo>
                        <a:pt x="22334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65" name="Google Shape;665;p35">
                  <a:extLst>
                    <a:ext uri="{FF2B5EF4-FFF2-40B4-BE49-F238E27FC236}">
                      <a16:creationId xmlns:a16="http://schemas.microsoft.com/office/drawing/2014/main" id="{132E1D9D-095A-AC11-FB81-915EFEBE784D}"/>
                    </a:ext>
                  </a:extLst>
                </p:cNvPr>
                <p:cNvGrpSpPr/>
                <p:nvPr/>
              </p:nvGrpSpPr>
              <p:grpSpPr>
                <a:xfrm>
                  <a:off x="8422316" y="4318458"/>
                  <a:ext cx="504842" cy="149744"/>
                  <a:chOff x="8422316" y="4318458"/>
                  <a:chExt cx="504842" cy="149744"/>
                </a:xfrm>
              </p:grpSpPr>
              <p:sp>
                <p:nvSpPr>
                  <p:cNvPr id="666" name="Google Shape;666;p35">
                    <a:extLst>
                      <a:ext uri="{FF2B5EF4-FFF2-40B4-BE49-F238E27FC236}">
                        <a16:creationId xmlns:a16="http://schemas.microsoft.com/office/drawing/2014/main" id="{64732F48-3B29-FAC7-7F89-196618750D53}"/>
                      </a:ext>
                    </a:extLst>
                  </p:cNvPr>
                  <p:cNvSpPr/>
                  <p:nvPr/>
                </p:nvSpPr>
                <p:spPr>
                  <a:xfrm>
                    <a:off x="8422316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7" name="Google Shape;667;p35">
                    <a:extLst>
                      <a:ext uri="{FF2B5EF4-FFF2-40B4-BE49-F238E27FC236}">
                        <a16:creationId xmlns:a16="http://schemas.microsoft.com/office/drawing/2014/main" id="{61EDE5CB-098D-32BD-330F-ADF31665CF86}"/>
                      </a:ext>
                    </a:extLst>
                  </p:cNvPr>
                  <p:cNvSpPr/>
                  <p:nvPr/>
                </p:nvSpPr>
                <p:spPr>
                  <a:xfrm>
                    <a:off x="8777241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68" name="Google Shape;668;p35">
                  <a:extLst>
                    <a:ext uri="{FF2B5EF4-FFF2-40B4-BE49-F238E27FC236}">
                      <a16:creationId xmlns:a16="http://schemas.microsoft.com/office/drawing/2014/main" id="{15F24E79-7FCF-707B-7BE0-FC923E21DDA7}"/>
                    </a:ext>
                  </a:extLst>
                </p:cNvPr>
                <p:cNvSpPr/>
                <p:nvPr/>
              </p:nvSpPr>
              <p:spPr>
                <a:xfrm>
                  <a:off x="8281496" y="3942424"/>
                  <a:ext cx="713998" cy="29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98" h="297163" extrusionOk="0">
                      <a:moveTo>
                        <a:pt x="645735" y="297163"/>
                      </a:moveTo>
                      <a:lnTo>
                        <a:pt x="116950" y="297163"/>
                      </a:lnTo>
                      <a:lnTo>
                        <a:pt x="0" y="0"/>
                      </a:lnTo>
                      <a:lnTo>
                        <a:pt x="71399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35">
                  <a:extLst>
                    <a:ext uri="{FF2B5EF4-FFF2-40B4-BE49-F238E27FC236}">
                      <a16:creationId xmlns:a16="http://schemas.microsoft.com/office/drawing/2014/main" id="{E5067813-AC66-9C7D-6256-E80B817647A5}"/>
                    </a:ext>
                  </a:extLst>
                </p:cNvPr>
                <p:cNvSpPr/>
                <p:nvPr/>
              </p:nvSpPr>
              <p:spPr>
                <a:xfrm>
                  <a:off x="8572306" y="4393330"/>
                  <a:ext cx="204935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35" h="7269" extrusionOk="0">
                      <a:moveTo>
                        <a:pt x="0" y="0"/>
                      </a:moveTo>
                      <a:lnTo>
                        <a:pt x="20493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35">
                  <a:extLst>
                    <a:ext uri="{FF2B5EF4-FFF2-40B4-BE49-F238E27FC236}">
                      <a16:creationId xmlns:a16="http://schemas.microsoft.com/office/drawing/2014/main" id="{626AF1FA-14C8-ABDD-FE9B-4C9505976705}"/>
                    </a:ext>
                  </a:extLst>
                </p:cNvPr>
                <p:cNvSpPr/>
                <p:nvPr/>
              </p:nvSpPr>
              <p:spPr>
                <a:xfrm>
                  <a:off x="8495747" y="4059676"/>
                  <a:ext cx="42209" cy="179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9" h="179911" extrusionOk="0">
                      <a:moveTo>
                        <a:pt x="0" y="0"/>
                      </a:moveTo>
                      <a:lnTo>
                        <a:pt x="42210" y="17991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35">
                  <a:extLst>
                    <a:ext uri="{FF2B5EF4-FFF2-40B4-BE49-F238E27FC236}">
                      <a16:creationId xmlns:a16="http://schemas.microsoft.com/office/drawing/2014/main" id="{C4FFD053-176B-841B-C6E7-8FEF7FDB16AD}"/>
                    </a:ext>
                  </a:extLst>
                </p:cNvPr>
                <p:cNvSpPr/>
                <p:nvPr/>
              </p:nvSpPr>
              <p:spPr>
                <a:xfrm>
                  <a:off x="8468237" y="3942425"/>
                  <a:ext cx="12590" cy="5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0" h="53646" extrusionOk="0">
                      <a:moveTo>
                        <a:pt x="0" y="0"/>
                      </a:moveTo>
                      <a:lnTo>
                        <a:pt x="12590" y="5364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35">
                  <a:extLst>
                    <a:ext uri="{FF2B5EF4-FFF2-40B4-BE49-F238E27FC236}">
                      <a16:creationId xmlns:a16="http://schemas.microsoft.com/office/drawing/2014/main" id="{9C59C5E6-FD6F-7B79-8A93-55FCF424AE26}"/>
                    </a:ext>
                  </a:extLst>
                </p:cNvPr>
                <p:cNvSpPr/>
                <p:nvPr/>
              </p:nvSpPr>
              <p:spPr>
                <a:xfrm>
                  <a:off x="8755190" y="3942425"/>
                  <a:ext cx="57710" cy="2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0" h="297162" extrusionOk="0">
                      <a:moveTo>
                        <a:pt x="57711" y="0"/>
                      </a:moveTo>
                      <a:lnTo>
                        <a:pt x="0" y="29716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35">
                  <a:extLst>
                    <a:ext uri="{FF2B5EF4-FFF2-40B4-BE49-F238E27FC236}">
                      <a16:creationId xmlns:a16="http://schemas.microsoft.com/office/drawing/2014/main" id="{689D46E3-20A1-8730-E397-BC52DD317018}"/>
                    </a:ext>
                  </a:extLst>
                </p:cNvPr>
                <p:cNvSpPr/>
                <p:nvPr/>
              </p:nvSpPr>
              <p:spPr>
                <a:xfrm>
                  <a:off x="8346484" y="4107434"/>
                  <a:ext cx="616188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188" h="7269" extrusionOk="0">
                      <a:moveTo>
                        <a:pt x="0" y="0"/>
                      </a:moveTo>
                      <a:lnTo>
                        <a:pt x="61618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5" name="Google Shape;636;p35">
            <a:extLst>
              <a:ext uri="{FF2B5EF4-FFF2-40B4-BE49-F238E27FC236}">
                <a16:creationId xmlns:a16="http://schemas.microsoft.com/office/drawing/2014/main" id="{ED48B99A-AA75-C689-6A57-959CA96978F9}"/>
              </a:ext>
            </a:extLst>
          </p:cNvPr>
          <p:cNvSpPr txBox="1">
            <a:spLocks/>
          </p:cNvSpPr>
          <p:nvPr/>
        </p:nvSpPr>
        <p:spPr>
          <a:xfrm>
            <a:off x="4113687" y="477192"/>
            <a:ext cx="2383758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ExtraBold"/>
              <a:buNone/>
              <a:defRPr sz="35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s-MX" sz="1800" dirty="0" err="1"/>
              <a:t>Pet</a:t>
            </a:r>
            <a:r>
              <a:rPr lang="es-MX" sz="1800" dirty="0"/>
              <a:t> </a:t>
            </a:r>
            <a:r>
              <a:rPr lang="es-MX" sz="1800" dirty="0" err="1"/>
              <a:t>Station</a:t>
            </a:r>
            <a:endParaRPr lang="es-MX" dirty="0"/>
          </a:p>
        </p:txBody>
      </p:sp>
      <p:pic>
        <p:nvPicPr>
          <p:cNvPr id="3" name="Imagen 2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658EA57D-8247-50C0-5075-5AE46CD3D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8" y="814755"/>
            <a:ext cx="7899838" cy="333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3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Recomendaciones</a:t>
            </a:r>
            <a:endParaRPr dirty="0"/>
          </a:p>
        </p:txBody>
      </p:sp>
      <p:sp>
        <p:nvSpPr>
          <p:cNvPr id="892" name="Google Shape;892;p40"/>
          <p:cNvSpPr txBox="1">
            <a:spLocks noGrp="1"/>
          </p:cNvSpPr>
          <p:nvPr>
            <p:ph type="subTitle" idx="7"/>
          </p:nvPr>
        </p:nvSpPr>
        <p:spPr>
          <a:xfrm>
            <a:off x="423746" y="1288726"/>
            <a:ext cx="2611481" cy="10356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Gestion de Devoluciones</a:t>
            </a:r>
            <a:endParaRPr dirty="0"/>
          </a:p>
        </p:txBody>
      </p:sp>
      <p:sp>
        <p:nvSpPr>
          <p:cNvPr id="893" name="Google Shape;893;p40"/>
          <p:cNvSpPr txBox="1">
            <a:spLocks noGrp="1"/>
          </p:cNvSpPr>
          <p:nvPr>
            <p:ph type="subTitle" idx="8"/>
          </p:nvPr>
        </p:nvSpPr>
        <p:spPr>
          <a:xfrm>
            <a:off x="3349411" y="1271803"/>
            <a:ext cx="2322001" cy="1052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Filtro de tipo de tienda</a:t>
            </a:r>
            <a:endParaRPr dirty="0"/>
          </a:p>
        </p:txBody>
      </p:sp>
      <p:sp>
        <p:nvSpPr>
          <p:cNvPr id="894" name="Google Shape;894;p40"/>
          <p:cNvSpPr txBox="1">
            <a:spLocks noGrp="1"/>
          </p:cNvSpPr>
          <p:nvPr>
            <p:ph type="subTitle" idx="9"/>
          </p:nvPr>
        </p:nvSpPr>
        <p:spPr>
          <a:xfrm>
            <a:off x="6108774" y="1260074"/>
            <a:ext cx="2322001" cy="10680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Asociación de documentos de compra</a:t>
            </a:r>
            <a:endParaRPr dirty="0"/>
          </a:p>
        </p:txBody>
      </p:sp>
      <p:sp>
        <p:nvSpPr>
          <p:cNvPr id="895" name="Google Shape;895;p40"/>
          <p:cNvSpPr txBox="1">
            <a:spLocks noGrp="1"/>
          </p:cNvSpPr>
          <p:nvPr>
            <p:ph type="subTitle" idx="13"/>
          </p:nvPr>
        </p:nvSpPr>
        <p:spPr>
          <a:xfrm>
            <a:off x="1850650" y="2819141"/>
            <a:ext cx="2205598" cy="927423"/>
          </a:xfrm>
          <a:prstGeom prst="rect">
            <a:avLst/>
          </a:prstGeom>
          <a:solidFill>
            <a:srgbClr val="92D05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Optimización de categorías</a:t>
            </a:r>
            <a:endParaRPr dirty="0"/>
          </a:p>
        </p:txBody>
      </p:sp>
      <p:sp>
        <p:nvSpPr>
          <p:cNvPr id="896" name="Google Shape;896;p40"/>
          <p:cNvSpPr txBox="1">
            <a:spLocks noGrp="1"/>
          </p:cNvSpPr>
          <p:nvPr>
            <p:ph type="subTitle" idx="14"/>
          </p:nvPr>
        </p:nvSpPr>
        <p:spPr>
          <a:xfrm>
            <a:off x="5087754" y="2815364"/>
            <a:ext cx="2205600" cy="9274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Localización obligatoria</a:t>
            </a:r>
            <a:endParaRPr dirty="0"/>
          </a:p>
        </p:txBody>
      </p:sp>
      <p:sp>
        <p:nvSpPr>
          <p:cNvPr id="898" name="Google Shape;898;p40"/>
          <p:cNvSpPr/>
          <p:nvPr/>
        </p:nvSpPr>
        <p:spPr>
          <a:xfrm>
            <a:off x="6900" y="4342000"/>
            <a:ext cx="91440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99" name="Google Shape;899;p40"/>
          <p:cNvGrpSpPr/>
          <p:nvPr/>
        </p:nvGrpSpPr>
        <p:grpSpPr>
          <a:xfrm>
            <a:off x="7905644" y="4026531"/>
            <a:ext cx="1187920" cy="1082701"/>
            <a:chOff x="7905644" y="4026531"/>
            <a:chExt cx="1187920" cy="1082701"/>
          </a:xfrm>
        </p:grpSpPr>
        <p:grpSp>
          <p:nvGrpSpPr>
            <p:cNvPr id="900" name="Google Shape;900;p40"/>
            <p:cNvGrpSpPr/>
            <p:nvPr/>
          </p:nvGrpSpPr>
          <p:grpSpPr>
            <a:xfrm>
              <a:off x="8430783" y="4026531"/>
              <a:ext cx="662781" cy="1015012"/>
              <a:chOff x="5763617" y="1958018"/>
              <a:chExt cx="887494" cy="1359331"/>
            </a:xfrm>
          </p:grpSpPr>
          <p:grpSp>
            <p:nvGrpSpPr>
              <p:cNvPr id="901" name="Google Shape;901;p40"/>
              <p:cNvGrpSpPr/>
              <p:nvPr/>
            </p:nvGrpSpPr>
            <p:grpSpPr>
              <a:xfrm>
                <a:off x="5763617" y="1958018"/>
                <a:ext cx="887494" cy="1359331"/>
                <a:chOff x="5763617" y="1958018"/>
                <a:chExt cx="887494" cy="1359331"/>
              </a:xfrm>
            </p:grpSpPr>
            <p:sp>
              <p:nvSpPr>
                <p:cNvPr id="902" name="Google Shape;902;p40"/>
                <p:cNvSpPr/>
                <p:nvPr/>
              </p:nvSpPr>
              <p:spPr>
                <a:xfrm>
                  <a:off x="6061777" y="1958018"/>
                  <a:ext cx="291173" cy="283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173" h="283060" extrusionOk="0">
                      <a:moveTo>
                        <a:pt x="291174" y="283061"/>
                      </a:moveTo>
                      <a:lnTo>
                        <a:pt x="0" y="283061"/>
                      </a:lnTo>
                      <a:lnTo>
                        <a:pt x="0" y="76981"/>
                      </a:lnTo>
                      <a:cubicBezTo>
                        <a:pt x="0" y="34456"/>
                        <a:pt x="34496" y="0"/>
                        <a:pt x="77069" y="0"/>
                      </a:cubicBezTo>
                      <a:lnTo>
                        <a:pt x="214105" y="0"/>
                      </a:lnTo>
                      <a:cubicBezTo>
                        <a:pt x="256679" y="0"/>
                        <a:pt x="291174" y="34456"/>
                        <a:pt x="291174" y="76981"/>
                      </a:cubicBezTo>
                      <a:lnTo>
                        <a:pt x="291174" y="28306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3" name="Google Shape;903;p40"/>
                <p:cNvSpPr/>
                <p:nvPr/>
              </p:nvSpPr>
              <p:spPr>
                <a:xfrm>
                  <a:off x="5763617" y="2241079"/>
                  <a:ext cx="887494" cy="107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1076270" extrusionOk="0">
                      <a:moveTo>
                        <a:pt x="58511" y="85703"/>
                      </a:moveTo>
                      <a:lnTo>
                        <a:pt x="63606" y="0"/>
                      </a:lnTo>
                      <a:lnTo>
                        <a:pt x="808897" y="0"/>
                      </a:lnTo>
                      <a:lnTo>
                        <a:pt x="887495" y="1076271"/>
                      </a:lnTo>
                      <a:lnTo>
                        <a:pt x="0" y="1076198"/>
                      </a:lnTo>
                      <a:lnTo>
                        <a:pt x="52398" y="1895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04" name="Google Shape;904;p40"/>
                <p:cNvGrpSpPr/>
                <p:nvPr/>
              </p:nvGrpSpPr>
              <p:grpSpPr>
                <a:xfrm>
                  <a:off x="5932601" y="2227631"/>
                  <a:ext cx="258497" cy="595634"/>
                  <a:chOff x="5932601" y="2227631"/>
                  <a:chExt cx="258497" cy="595634"/>
                </a:xfrm>
              </p:grpSpPr>
              <p:sp>
                <p:nvSpPr>
                  <p:cNvPr id="905" name="Google Shape;905;p40"/>
                  <p:cNvSpPr/>
                  <p:nvPr/>
                </p:nvSpPr>
                <p:spPr>
                  <a:xfrm>
                    <a:off x="5932601" y="2409578"/>
                    <a:ext cx="258497" cy="41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497" h="413687" extrusionOk="0">
                        <a:moveTo>
                          <a:pt x="170512" y="0"/>
                        </a:moveTo>
                        <a:lnTo>
                          <a:pt x="89004" y="0"/>
                        </a:lnTo>
                        <a:lnTo>
                          <a:pt x="0" y="74363"/>
                        </a:lnTo>
                        <a:lnTo>
                          <a:pt x="0" y="413688"/>
                        </a:lnTo>
                        <a:lnTo>
                          <a:pt x="258498" y="413688"/>
                        </a:lnTo>
                        <a:lnTo>
                          <a:pt x="258498" y="73346"/>
                        </a:lnTo>
                        <a:lnTo>
                          <a:pt x="170512" y="0"/>
                        </a:lnTo>
                        <a:close/>
                        <a:moveTo>
                          <a:pt x="129176" y="96389"/>
                        </a:moveTo>
                        <a:cubicBezTo>
                          <a:pt x="119424" y="96389"/>
                          <a:pt x="111565" y="88465"/>
                          <a:pt x="111565" y="78798"/>
                        </a:cubicBezTo>
                        <a:cubicBezTo>
                          <a:pt x="111565" y="69129"/>
                          <a:pt x="119497" y="61206"/>
                          <a:pt x="129176" y="61206"/>
                        </a:cubicBezTo>
                        <a:cubicBezTo>
                          <a:pt x="138928" y="61206"/>
                          <a:pt x="146788" y="69129"/>
                          <a:pt x="146788" y="78798"/>
                        </a:cubicBezTo>
                        <a:cubicBezTo>
                          <a:pt x="146788" y="88465"/>
                          <a:pt x="138928" y="96389"/>
                          <a:pt x="129176" y="9638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6" name="Google Shape;906;p40"/>
                  <p:cNvSpPr/>
                  <p:nvPr/>
                </p:nvSpPr>
                <p:spPr>
                  <a:xfrm>
                    <a:off x="6061777" y="2227631"/>
                    <a:ext cx="7277" cy="260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77" h="260744" extrusionOk="0">
                        <a:moveTo>
                          <a:pt x="0" y="260745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07" name="Google Shape;907;p40"/>
                <p:cNvSpPr/>
                <p:nvPr/>
              </p:nvSpPr>
              <p:spPr>
                <a:xfrm>
                  <a:off x="5763617" y="3060458"/>
                  <a:ext cx="887494" cy="25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494" h="256891" extrusionOk="0">
                      <a:moveTo>
                        <a:pt x="887495" y="256892"/>
                      </a:moveTo>
                      <a:lnTo>
                        <a:pt x="0" y="256819"/>
                      </a:lnTo>
                      <a:lnTo>
                        <a:pt x="9024" y="0"/>
                      </a:lnTo>
                      <a:lnTo>
                        <a:pt x="8753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08" name="Google Shape;908;p40"/>
              <p:cNvSpPr/>
              <p:nvPr/>
            </p:nvSpPr>
            <p:spPr>
              <a:xfrm>
                <a:off x="5859753" y="2996853"/>
                <a:ext cx="115203" cy="7269"/>
              </a:xfrm>
              <a:custGeom>
                <a:avLst/>
                <a:gdLst/>
                <a:ahLst/>
                <a:cxnLst/>
                <a:rect l="l" t="t" r="r" b="b"/>
                <a:pathLst>
                  <a:path w="115203" h="7269" extrusionOk="0">
                    <a:moveTo>
                      <a:pt x="0" y="0"/>
                    </a:moveTo>
                    <a:lnTo>
                      <a:pt x="11520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40"/>
              <p:cNvSpPr/>
              <p:nvPr/>
            </p:nvSpPr>
            <p:spPr>
              <a:xfrm>
                <a:off x="5859753" y="2921763"/>
                <a:ext cx="7277" cy="4659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46595" extrusionOk="0">
                    <a:moveTo>
                      <a:pt x="0" y="0"/>
                    </a:moveTo>
                    <a:lnTo>
                      <a:pt x="0" y="465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40"/>
              <p:cNvSpPr/>
              <p:nvPr/>
            </p:nvSpPr>
            <p:spPr>
              <a:xfrm>
                <a:off x="5859753" y="2867317"/>
                <a:ext cx="7277" cy="54445"/>
              </a:xfrm>
              <a:custGeom>
                <a:avLst/>
                <a:gdLst/>
                <a:ahLst/>
                <a:cxnLst/>
                <a:rect l="l" t="t" r="r" b="b"/>
                <a:pathLst>
                  <a:path w="7277" h="54445" extrusionOk="0">
                    <a:moveTo>
                      <a:pt x="0" y="0"/>
                    </a:moveTo>
                    <a:lnTo>
                      <a:pt x="0" y="54446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1" name="Google Shape;911;p40"/>
            <p:cNvGrpSpPr/>
            <p:nvPr/>
          </p:nvGrpSpPr>
          <p:grpSpPr>
            <a:xfrm>
              <a:off x="7905644" y="4525317"/>
              <a:ext cx="770621" cy="583916"/>
              <a:chOff x="7755075" y="2724722"/>
              <a:chExt cx="1009063" cy="764588"/>
            </a:xfrm>
          </p:grpSpPr>
          <p:sp>
            <p:nvSpPr>
              <p:cNvPr id="912" name="Google Shape;912;p40"/>
              <p:cNvSpPr/>
              <p:nvPr/>
            </p:nvSpPr>
            <p:spPr>
              <a:xfrm>
                <a:off x="7926384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13" name="Google Shape;913;p40"/>
              <p:cNvSpPr/>
              <p:nvPr/>
            </p:nvSpPr>
            <p:spPr>
              <a:xfrm>
                <a:off x="8356009" y="3310066"/>
                <a:ext cx="177000" cy="17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14" name="Google Shape;914;p40"/>
              <p:cNvSpPr/>
              <p:nvPr/>
            </p:nvSpPr>
            <p:spPr>
              <a:xfrm>
                <a:off x="7755075" y="2857500"/>
                <a:ext cx="867650" cy="358475"/>
              </a:xfrm>
              <a:custGeom>
                <a:avLst/>
                <a:gdLst/>
                <a:ahLst/>
                <a:cxnLst/>
                <a:rect l="l" t="t" r="r" b="b"/>
                <a:pathLst>
                  <a:path w="34706" h="14339" extrusionOk="0">
                    <a:moveTo>
                      <a:pt x="0" y="0"/>
                    </a:moveTo>
                    <a:lnTo>
                      <a:pt x="5819" y="14339"/>
                    </a:lnTo>
                    <a:lnTo>
                      <a:pt x="31312" y="14339"/>
                    </a:lnTo>
                    <a:lnTo>
                      <a:pt x="3470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C"/>
              </a:p>
            </p:txBody>
          </p:sp>
          <p:grpSp>
            <p:nvGrpSpPr>
              <p:cNvPr id="915" name="Google Shape;915;p40"/>
              <p:cNvGrpSpPr/>
              <p:nvPr/>
            </p:nvGrpSpPr>
            <p:grpSpPr>
              <a:xfrm>
                <a:off x="7756044" y="2724722"/>
                <a:ext cx="1008094" cy="764588"/>
                <a:chOff x="8281496" y="3831788"/>
                <a:chExt cx="839099" cy="636414"/>
              </a:xfrm>
            </p:grpSpPr>
            <p:sp>
              <p:nvSpPr>
                <p:cNvPr id="916" name="Google Shape;916;p40"/>
                <p:cNvSpPr/>
                <p:nvPr/>
              </p:nvSpPr>
              <p:spPr>
                <a:xfrm>
                  <a:off x="8897248" y="3831788"/>
                  <a:ext cx="223347" cy="501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47" h="501717" extrusionOk="0">
                      <a:moveTo>
                        <a:pt x="0" y="501717"/>
                      </a:moveTo>
                      <a:cubicBezTo>
                        <a:pt x="6186" y="495538"/>
                        <a:pt x="133106" y="0"/>
                        <a:pt x="133106" y="0"/>
                      </a:cubicBezTo>
                      <a:lnTo>
                        <a:pt x="22334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17" name="Google Shape;917;p40"/>
                <p:cNvGrpSpPr/>
                <p:nvPr/>
              </p:nvGrpSpPr>
              <p:grpSpPr>
                <a:xfrm>
                  <a:off x="8422316" y="4318458"/>
                  <a:ext cx="504842" cy="149744"/>
                  <a:chOff x="8422316" y="4318458"/>
                  <a:chExt cx="504842" cy="149744"/>
                </a:xfrm>
              </p:grpSpPr>
              <p:sp>
                <p:nvSpPr>
                  <p:cNvPr id="918" name="Google Shape;918;p40"/>
                  <p:cNvSpPr/>
                  <p:nvPr/>
                </p:nvSpPr>
                <p:spPr>
                  <a:xfrm>
                    <a:off x="8422316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9" name="Google Shape;919;p40"/>
                  <p:cNvSpPr/>
                  <p:nvPr/>
                </p:nvSpPr>
                <p:spPr>
                  <a:xfrm>
                    <a:off x="8777241" y="4318458"/>
                    <a:ext cx="149917" cy="149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17" h="149744" extrusionOk="0">
                        <a:moveTo>
                          <a:pt x="149917" y="74872"/>
                        </a:moveTo>
                        <a:cubicBezTo>
                          <a:pt x="149917" y="116223"/>
                          <a:pt x="116357" y="149745"/>
                          <a:pt x="74959" y="149745"/>
                        </a:cubicBezTo>
                        <a:cubicBezTo>
                          <a:pt x="33560" y="149745"/>
                          <a:pt x="0" y="116223"/>
                          <a:pt x="0" y="74872"/>
                        </a:cubicBezTo>
                        <a:cubicBezTo>
                          <a:pt x="0" y="33521"/>
                          <a:pt x="33560" y="0"/>
                          <a:pt x="74959" y="0"/>
                        </a:cubicBezTo>
                        <a:cubicBezTo>
                          <a:pt x="116357" y="0"/>
                          <a:pt x="149917" y="33521"/>
                          <a:pt x="149917" y="7487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20" name="Google Shape;920;p40"/>
                <p:cNvSpPr/>
                <p:nvPr/>
              </p:nvSpPr>
              <p:spPr>
                <a:xfrm>
                  <a:off x="8281496" y="3942424"/>
                  <a:ext cx="713998" cy="29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98" h="297163" extrusionOk="0">
                      <a:moveTo>
                        <a:pt x="645735" y="297163"/>
                      </a:moveTo>
                      <a:lnTo>
                        <a:pt x="116950" y="297163"/>
                      </a:lnTo>
                      <a:lnTo>
                        <a:pt x="0" y="0"/>
                      </a:lnTo>
                      <a:lnTo>
                        <a:pt x="713998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1" name="Google Shape;921;p40"/>
                <p:cNvSpPr/>
                <p:nvPr/>
              </p:nvSpPr>
              <p:spPr>
                <a:xfrm>
                  <a:off x="8572306" y="4393330"/>
                  <a:ext cx="204935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35" h="7269" extrusionOk="0">
                      <a:moveTo>
                        <a:pt x="0" y="0"/>
                      </a:moveTo>
                      <a:lnTo>
                        <a:pt x="20493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2" name="Google Shape;922;p40"/>
                <p:cNvSpPr/>
                <p:nvPr/>
              </p:nvSpPr>
              <p:spPr>
                <a:xfrm>
                  <a:off x="8495747" y="4059676"/>
                  <a:ext cx="42209" cy="179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9" h="179911" extrusionOk="0">
                      <a:moveTo>
                        <a:pt x="0" y="0"/>
                      </a:moveTo>
                      <a:lnTo>
                        <a:pt x="42210" y="17991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40"/>
                <p:cNvSpPr/>
                <p:nvPr/>
              </p:nvSpPr>
              <p:spPr>
                <a:xfrm>
                  <a:off x="8468237" y="3942425"/>
                  <a:ext cx="12590" cy="5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0" h="53646" extrusionOk="0">
                      <a:moveTo>
                        <a:pt x="0" y="0"/>
                      </a:moveTo>
                      <a:lnTo>
                        <a:pt x="12590" y="5364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40"/>
                <p:cNvSpPr/>
                <p:nvPr/>
              </p:nvSpPr>
              <p:spPr>
                <a:xfrm>
                  <a:off x="8755190" y="3942425"/>
                  <a:ext cx="57710" cy="2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0" h="297162" extrusionOk="0">
                      <a:moveTo>
                        <a:pt x="57711" y="0"/>
                      </a:moveTo>
                      <a:lnTo>
                        <a:pt x="0" y="29716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40"/>
                <p:cNvSpPr/>
                <p:nvPr/>
              </p:nvSpPr>
              <p:spPr>
                <a:xfrm>
                  <a:off x="8346484" y="4107434"/>
                  <a:ext cx="616188" cy="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188" h="7269" extrusionOk="0">
                      <a:moveTo>
                        <a:pt x="0" y="0"/>
                      </a:moveTo>
                      <a:lnTo>
                        <a:pt x="61618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4" name="Google Shape;7257;p79">
            <a:extLst>
              <a:ext uri="{FF2B5EF4-FFF2-40B4-BE49-F238E27FC236}">
                <a16:creationId xmlns:a16="http://schemas.microsoft.com/office/drawing/2014/main" id="{BF97579A-CA9B-5398-C20B-D79E413A8239}"/>
              </a:ext>
            </a:extLst>
          </p:cNvPr>
          <p:cNvGrpSpPr/>
          <p:nvPr/>
        </p:nvGrpSpPr>
        <p:grpSpPr>
          <a:xfrm>
            <a:off x="2559192" y="1463987"/>
            <a:ext cx="352857" cy="347301"/>
            <a:chOff x="2404875" y="3592725"/>
            <a:chExt cx="298525" cy="293825"/>
          </a:xfrm>
          <a:solidFill>
            <a:schemeClr val="tx1"/>
          </a:solidFill>
        </p:grpSpPr>
        <p:sp>
          <p:nvSpPr>
            <p:cNvPr id="15" name="Google Shape;7258;p79">
              <a:extLst>
                <a:ext uri="{FF2B5EF4-FFF2-40B4-BE49-F238E27FC236}">
                  <a16:creationId xmlns:a16="http://schemas.microsoft.com/office/drawing/2014/main" id="{5C767369-0E6C-415B-6CF9-8C2B7B899795}"/>
                </a:ext>
              </a:extLst>
            </p:cNvPr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gdLst/>
              <a:ahLst/>
              <a:cxn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59;p79">
              <a:extLst>
                <a:ext uri="{FF2B5EF4-FFF2-40B4-BE49-F238E27FC236}">
                  <a16:creationId xmlns:a16="http://schemas.microsoft.com/office/drawing/2014/main" id="{A1864B75-936E-CA2B-29EB-8FA8B704C7E0}"/>
                </a:ext>
              </a:extLst>
            </p:cNvPr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gdLst/>
              <a:ahLst/>
              <a:cxn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60;p79">
              <a:extLst>
                <a:ext uri="{FF2B5EF4-FFF2-40B4-BE49-F238E27FC236}">
                  <a16:creationId xmlns:a16="http://schemas.microsoft.com/office/drawing/2014/main" id="{AF78EDA1-A61A-B9D7-6906-ED8843CCF6EF}"/>
                </a:ext>
              </a:extLst>
            </p:cNvPr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gdLst/>
              <a:ahLst/>
              <a:cxn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8457;p81">
            <a:extLst>
              <a:ext uri="{FF2B5EF4-FFF2-40B4-BE49-F238E27FC236}">
                <a16:creationId xmlns:a16="http://schemas.microsoft.com/office/drawing/2014/main" id="{616896B6-34FE-4C45-7157-AFE82E9480BE}"/>
              </a:ext>
            </a:extLst>
          </p:cNvPr>
          <p:cNvGrpSpPr/>
          <p:nvPr/>
        </p:nvGrpSpPr>
        <p:grpSpPr>
          <a:xfrm>
            <a:off x="6242593" y="1914016"/>
            <a:ext cx="355258" cy="355258"/>
            <a:chOff x="-47154800" y="3569100"/>
            <a:chExt cx="300100" cy="300100"/>
          </a:xfrm>
          <a:solidFill>
            <a:schemeClr val="bg1"/>
          </a:solidFill>
        </p:grpSpPr>
        <p:sp>
          <p:nvSpPr>
            <p:cNvPr id="19" name="Google Shape;8458;p81">
              <a:extLst>
                <a:ext uri="{FF2B5EF4-FFF2-40B4-BE49-F238E27FC236}">
                  <a16:creationId xmlns:a16="http://schemas.microsoft.com/office/drawing/2014/main" id="{3884C296-A0C5-40CF-6303-D9B716675B1E}"/>
                </a:ext>
              </a:extLst>
            </p:cNvPr>
            <p:cNvSpPr/>
            <p:nvPr/>
          </p:nvSpPr>
          <p:spPr>
            <a:xfrm>
              <a:off x="-46994900" y="3728200"/>
              <a:ext cx="140200" cy="141000"/>
            </a:xfrm>
            <a:custGeom>
              <a:avLst/>
              <a:gdLst/>
              <a:ahLst/>
              <a:cxnLst/>
              <a:rect l="l" t="t" r="r" b="b"/>
              <a:pathLst>
                <a:path w="5608" h="5640" extrusionOk="0">
                  <a:moveTo>
                    <a:pt x="2772" y="1733"/>
                  </a:moveTo>
                  <a:cubicBezTo>
                    <a:pt x="2961" y="1733"/>
                    <a:pt x="3119" y="1891"/>
                    <a:pt x="3119" y="2111"/>
                  </a:cubicBezTo>
                  <a:lnTo>
                    <a:pt x="3119" y="2458"/>
                  </a:lnTo>
                  <a:lnTo>
                    <a:pt x="3466" y="2458"/>
                  </a:lnTo>
                  <a:cubicBezTo>
                    <a:pt x="3655" y="2458"/>
                    <a:pt x="3812" y="2615"/>
                    <a:pt x="3812" y="2804"/>
                  </a:cubicBezTo>
                  <a:cubicBezTo>
                    <a:pt x="3812" y="2994"/>
                    <a:pt x="3655" y="3151"/>
                    <a:pt x="3466" y="3151"/>
                  </a:cubicBezTo>
                  <a:lnTo>
                    <a:pt x="2772" y="3151"/>
                  </a:lnTo>
                  <a:cubicBezTo>
                    <a:pt x="2552" y="3151"/>
                    <a:pt x="2426" y="2994"/>
                    <a:pt x="2426" y="2804"/>
                  </a:cubicBezTo>
                  <a:lnTo>
                    <a:pt x="2426" y="2111"/>
                  </a:lnTo>
                  <a:cubicBezTo>
                    <a:pt x="2426" y="1891"/>
                    <a:pt x="2552" y="1733"/>
                    <a:pt x="2772" y="1733"/>
                  </a:cubicBezTo>
                  <a:close/>
                  <a:moveTo>
                    <a:pt x="2457" y="1"/>
                  </a:moveTo>
                  <a:cubicBezTo>
                    <a:pt x="1197" y="158"/>
                    <a:pt x="221" y="1166"/>
                    <a:pt x="0" y="2458"/>
                  </a:cubicBezTo>
                  <a:lnTo>
                    <a:pt x="693" y="2458"/>
                  </a:lnTo>
                  <a:cubicBezTo>
                    <a:pt x="882" y="2458"/>
                    <a:pt x="1040" y="2615"/>
                    <a:pt x="1040" y="2804"/>
                  </a:cubicBezTo>
                  <a:cubicBezTo>
                    <a:pt x="1040" y="2994"/>
                    <a:pt x="882" y="3151"/>
                    <a:pt x="693" y="3151"/>
                  </a:cubicBezTo>
                  <a:lnTo>
                    <a:pt x="0" y="3151"/>
                  </a:lnTo>
                  <a:cubicBezTo>
                    <a:pt x="158" y="4411"/>
                    <a:pt x="1166" y="5451"/>
                    <a:pt x="2457" y="5608"/>
                  </a:cubicBezTo>
                  <a:lnTo>
                    <a:pt x="2457" y="4947"/>
                  </a:lnTo>
                  <a:cubicBezTo>
                    <a:pt x="2457" y="4726"/>
                    <a:pt x="2615" y="4569"/>
                    <a:pt x="2804" y="4569"/>
                  </a:cubicBezTo>
                  <a:cubicBezTo>
                    <a:pt x="2993" y="4569"/>
                    <a:pt x="3151" y="4726"/>
                    <a:pt x="3151" y="4947"/>
                  </a:cubicBezTo>
                  <a:lnTo>
                    <a:pt x="3151" y="5640"/>
                  </a:lnTo>
                  <a:cubicBezTo>
                    <a:pt x="4411" y="5482"/>
                    <a:pt x="5450" y="4474"/>
                    <a:pt x="5608" y="3214"/>
                  </a:cubicBezTo>
                  <a:lnTo>
                    <a:pt x="4883" y="3214"/>
                  </a:lnTo>
                  <a:cubicBezTo>
                    <a:pt x="4694" y="3151"/>
                    <a:pt x="4537" y="2994"/>
                    <a:pt x="4537" y="2804"/>
                  </a:cubicBezTo>
                  <a:cubicBezTo>
                    <a:pt x="4537" y="2615"/>
                    <a:pt x="4694" y="2458"/>
                    <a:pt x="4883" y="2458"/>
                  </a:cubicBezTo>
                  <a:lnTo>
                    <a:pt x="5608" y="2458"/>
                  </a:lnTo>
                  <a:cubicBezTo>
                    <a:pt x="5450" y="1198"/>
                    <a:pt x="4411" y="221"/>
                    <a:pt x="3151" y="1"/>
                  </a:cubicBezTo>
                  <a:lnTo>
                    <a:pt x="3151" y="694"/>
                  </a:lnTo>
                  <a:cubicBezTo>
                    <a:pt x="3151" y="883"/>
                    <a:pt x="2993" y="1040"/>
                    <a:pt x="2804" y="1040"/>
                  </a:cubicBezTo>
                  <a:cubicBezTo>
                    <a:pt x="2615" y="1040"/>
                    <a:pt x="2457" y="883"/>
                    <a:pt x="2457" y="694"/>
                  </a:cubicBezTo>
                  <a:lnTo>
                    <a:pt x="24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459;p81">
              <a:extLst>
                <a:ext uri="{FF2B5EF4-FFF2-40B4-BE49-F238E27FC236}">
                  <a16:creationId xmlns:a16="http://schemas.microsoft.com/office/drawing/2014/main" id="{631BB513-83B9-F24E-130C-D8369A859E9E}"/>
                </a:ext>
              </a:extLst>
            </p:cNvPr>
            <p:cNvSpPr/>
            <p:nvPr/>
          </p:nvSpPr>
          <p:spPr>
            <a:xfrm>
              <a:off x="-46978375" y="3574625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0"/>
                  </a:lnTo>
                  <a:lnTo>
                    <a:pt x="1891" y="189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460;p81">
              <a:extLst>
                <a:ext uri="{FF2B5EF4-FFF2-40B4-BE49-F238E27FC236}">
                  <a16:creationId xmlns:a16="http://schemas.microsoft.com/office/drawing/2014/main" id="{DED9710F-4DD9-BA82-D120-4FD3AB669130}"/>
                </a:ext>
              </a:extLst>
            </p:cNvPr>
            <p:cNvSpPr/>
            <p:nvPr/>
          </p:nvSpPr>
          <p:spPr>
            <a:xfrm>
              <a:off x="-47075250" y="366520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316" y="536"/>
                    <a:pt x="505" y="284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461;p81">
              <a:extLst>
                <a:ext uri="{FF2B5EF4-FFF2-40B4-BE49-F238E27FC236}">
                  <a16:creationId xmlns:a16="http://schemas.microsoft.com/office/drawing/2014/main" id="{619538AD-0778-DAAF-2232-FA8A70B1A7D9}"/>
                </a:ext>
              </a:extLst>
            </p:cNvPr>
            <p:cNvSpPr/>
            <p:nvPr/>
          </p:nvSpPr>
          <p:spPr>
            <a:xfrm>
              <a:off x="-47110700" y="36313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0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481"/>
                    <a:pt x="253" y="1859"/>
                    <a:pt x="694" y="2048"/>
                  </a:cubicBezTo>
                  <a:lnTo>
                    <a:pt x="694" y="1040"/>
                  </a:lnTo>
                  <a:cubicBezTo>
                    <a:pt x="694" y="851"/>
                    <a:pt x="851" y="694"/>
                    <a:pt x="1040" y="694"/>
                  </a:cubicBezTo>
                  <a:lnTo>
                    <a:pt x="2049" y="694"/>
                  </a:lnTo>
                  <a:cubicBezTo>
                    <a:pt x="1891" y="316"/>
                    <a:pt x="1482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462;p81">
              <a:extLst>
                <a:ext uri="{FF2B5EF4-FFF2-40B4-BE49-F238E27FC236}">
                  <a16:creationId xmlns:a16="http://schemas.microsoft.com/office/drawing/2014/main" id="{7BA8A008-4B24-99DB-8808-ADF9ACC15E52}"/>
                </a:ext>
              </a:extLst>
            </p:cNvPr>
            <p:cNvSpPr/>
            <p:nvPr/>
          </p:nvSpPr>
          <p:spPr>
            <a:xfrm>
              <a:off x="-47075250" y="3665200"/>
              <a:ext cx="53575" cy="54350"/>
            </a:xfrm>
            <a:custGeom>
              <a:avLst/>
              <a:gdLst/>
              <a:ahLst/>
              <a:cxnLst/>
              <a:rect l="l" t="t" r="r" b="b"/>
              <a:pathLst>
                <a:path w="2143" h="2174" extrusionOk="0">
                  <a:moveTo>
                    <a:pt x="1355" y="0"/>
                  </a:moveTo>
                  <a:cubicBezTo>
                    <a:pt x="1229" y="693"/>
                    <a:pt x="694" y="1229"/>
                    <a:pt x="1" y="1386"/>
                  </a:cubicBezTo>
                  <a:lnTo>
                    <a:pt x="1" y="2174"/>
                  </a:lnTo>
                  <a:lnTo>
                    <a:pt x="2143" y="2174"/>
                  </a:lnTo>
                  <a:lnTo>
                    <a:pt x="21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463;p81">
              <a:extLst>
                <a:ext uri="{FF2B5EF4-FFF2-40B4-BE49-F238E27FC236}">
                  <a16:creationId xmlns:a16="http://schemas.microsoft.com/office/drawing/2014/main" id="{DF1E6D9C-2E2B-C678-2DB2-ACE2B7BFA0B4}"/>
                </a:ext>
              </a:extLst>
            </p:cNvPr>
            <p:cNvSpPr/>
            <p:nvPr/>
          </p:nvSpPr>
          <p:spPr>
            <a:xfrm>
              <a:off x="-47154800" y="3569100"/>
              <a:ext cx="229225" cy="300100"/>
            </a:xfrm>
            <a:custGeom>
              <a:avLst/>
              <a:gdLst/>
              <a:ahLst/>
              <a:cxnLst/>
              <a:rect l="l" t="t" r="r" b="b"/>
              <a:pathLst>
                <a:path w="9169" h="12004" extrusionOk="0">
                  <a:moveTo>
                    <a:pt x="2804" y="1765"/>
                  </a:moveTo>
                  <a:cubicBezTo>
                    <a:pt x="3687" y="1765"/>
                    <a:pt x="4380" y="2363"/>
                    <a:pt x="4537" y="3183"/>
                  </a:cubicBezTo>
                  <a:lnTo>
                    <a:pt x="5703" y="3183"/>
                  </a:lnTo>
                  <a:cubicBezTo>
                    <a:pt x="5892" y="3183"/>
                    <a:pt x="6049" y="3340"/>
                    <a:pt x="6049" y="3529"/>
                  </a:cubicBezTo>
                  <a:lnTo>
                    <a:pt x="6049" y="6428"/>
                  </a:lnTo>
                  <a:cubicBezTo>
                    <a:pt x="6049" y="6617"/>
                    <a:pt x="5892" y="6774"/>
                    <a:pt x="5703" y="6774"/>
                  </a:cubicBezTo>
                  <a:lnTo>
                    <a:pt x="2804" y="6774"/>
                  </a:lnTo>
                  <a:cubicBezTo>
                    <a:pt x="2615" y="6774"/>
                    <a:pt x="2458" y="6617"/>
                    <a:pt x="2458" y="6428"/>
                  </a:cubicBezTo>
                  <a:lnTo>
                    <a:pt x="2458" y="5262"/>
                  </a:lnTo>
                  <a:cubicBezTo>
                    <a:pt x="1670" y="5104"/>
                    <a:pt x="1040" y="4411"/>
                    <a:pt x="1040" y="3529"/>
                  </a:cubicBezTo>
                  <a:cubicBezTo>
                    <a:pt x="1040" y="2552"/>
                    <a:pt x="1828" y="1765"/>
                    <a:pt x="2804" y="1765"/>
                  </a:cubicBezTo>
                  <a:close/>
                  <a:moveTo>
                    <a:pt x="4191" y="8160"/>
                  </a:moveTo>
                  <a:cubicBezTo>
                    <a:pt x="4380" y="8160"/>
                    <a:pt x="4537" y="8318"/>
                    <a:pt x="4537" y="8507"/>
                  </a:cubicBezTo>
                  <a:cubicBezTo>
                    <a:pt x="4537" y="8696"/>
                    <a:pt x="4380" y="8853"/>
                    <a:pt x="4191" y="8853"/>
                  </a:cubicBezTo>
                  <a:lnTo>
                    <a:pt x="1387" y="8853"/>
                  </a:lnTo>
                  <a:cubicBezTo>
                    <a:pt x="1198" y="8853"/>
                    <a:pt x="1040" y="8696"/>
                    <a:pt x="1040" y="8507"/>
                  </a:cubicBezTo>
                  <a:cubicBezTo>
                    <a:pt x="1040" y="8318"/>
                    <a:pt x="1198" y="8160"/>
                    <a:pt x="1387" y="8160"/>
                  </a:cubicBezTo>
                  <a:close/>
                  <a:moveTo>
                    <a:pt x="4191" y="9515"/>
                  </a:moveTo>
                  <a:cubicBezTo>
                    <a:pt x="4380" y="9515"/>
                    <a:pt x="4537" y="9673"/>
                    <a:pt x="4537" y="9893"/>
                  </a:cubicBezTo>
                  <a:cubicBezTo>
                    <a:pt x="4537" y="10082"/>
                    <a:pt x="4380" y="10240"/>
                    <a:pt x="4191" y="10240"/>
                  </a:cubicBezTo>
                  <a:lnTo>
                    <a:pt x="1387" y="10240"/>
                  </a:lnTo>
                  <a:cubicBezTo>
                    <a:pt x="1198" y="10240"/>
                    <a:pt x="1040" y="10082"/>
                    <a:pt x="1040" y="9893"/>
                  </a:cubicBezTo>
                  <a:cubicBezTo>
                    <a:pt x="1040" y="9673"/>
                    <a:pt x="1198" y="9515"/>
                    <a:pt x="1387" y="9515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1657"/>
                  </a:lnTo>
                  <a:cubicBezTo>
                    <a:pt x="1" y="11846"/>
                    <a:pt x="158" y="12004"/>
                    <a:pt x="347" y="12004"/>
                  </a:cubicBezTo>
                  <a:lnTo>
                    <a:pt x="7089" y="12004"/>
                  </a:lnTo>
                  <a:cubicBezTo>
                    <a:pt x="6239" y="11342"/>
                    <a:pt x="5671" y="10366"/>
                    <a:pt x="5671" y="9168"/>
                  </a:cubicBezTo>
                  <a:cubicBezTo>
                    <a:pt x="5671" y="7247"/>
                    <a:pt x="7247" y="5671"/>
                    <a:pt x="9168" y="5671"/>
                  </a:cubicBezTo>
                  <a:lnTo>
                    <a:pt x="9168" y="2805"/>
                  </a:lnTo>
                  <a:lnTo>
                    <a:pt x="6711" y="2805"/>
                  </a:lnTo>
                  <a:cubicBezTo>
                    <a:pt x="6522" y="2805"/>
                    <a:pt x="6365" y="2647"/>
                    <a:pt x="6365" y="2426"/>
                  </a:cubicBezTo>
                  <a:lnTo>
                    <a:pt x="63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7110;p79">
            <a:extLst>
              <a:ext uri="{FF2B5EF4-FFF2-40B4-BE49-F238E27FC236}">
                <a16:creationId xmlns:a16="http://schemas.microsoft.com/office/drawing/2014/main" id="{C95B79B0-D1BD-DB21-6E71-062E607861F1}"/>
              </a:ext>
            </a:extLst>
          </p:cNvPr>
          <p:cNvGrpSpPr/>
          <p:nvPr/>
        </p:nvGrpSpPr>
        <p:grpSpPr>
          <a:xfrm>
            <a:off x="3472589" y="1845175"/>
            <a:ext cx="366364" cy="365207"/>
            <a:chOff x="-60987850" y="4100950"/>
            <a:chExt cx="316650" cy="315650"/>
          </a:xfrm>
          <a:solidFill>
            <a:schemeClr val="tx1"/>
          </a:solidFill>
        </p:grpSpPr>
        <p:sp>
          <p:nvSpPr>
            <p:cNvPr id="26" name="Google Shape;7111;p79">
              <a:extLst>
                <a:ext uri="{FF2B5EF4-FFF2-40B4-BE49-F238E27FC236}">
                  <a16:creationId xmlns:a16="http://schemas.microsoft.com/office/drawing/2014/main" id="{B964D27F-8121-62D8-E859-8036D993EE43}"/>
                </a:ext>
              </a:extLst>
            </p:cNvPr>
            <p:cNvSpPr/>
            <p:nvPr/>
          </p:nvSpPr>
          <p:spPr>
            <a:xfrm>
              <a:off x="-60987850" y="4355925"/>
              <a:ext cx="315875" cy="60675"/>
            </a:xfrm>
            <a:custGeom>
              <a:avLst/>
              <a:gdLst/>
              <a:ahLst/>
              <a:cxnLst/>
              <a:rect l="l" t="t" r="r" b="b"/>
              <a:pathLst>
                <a:path w="12635" h="2427" extrusionOk="0">
                  <a:moveTo>
                    <a:pt x="1230" y="1"/>
                  </a:moveTo>
                  <a:cubicBezTo>
                    <a:pt x="537" y="1"/>
                    <a:pt x="1" y="536"/>
                    <a:pt x="1" y="1198"/>
                  </a:cubicBezTo>
                  <a:lnTo>
                    <a:pt x="1" y="2049"/>
                  </a:lnTo>
                  <a:cubicBezTo>
                    <a:pt x="1" y="2269"/>
                    <a:pt x="190" y="2427"/>
                    <a:pt x="379" y="2427"/>
                  </a:cubicBezTo>
                  <a:lnTo>
                    <a:pt x="12256" y="2427"/>
                  </a:lnTo>
                  <a:cubicBezTo>
                    <a:pt x="12477" y="2427"/>
                    <a:pt x="12634" y="2238"/>
                    <a:pt x="12634" y="2049"/>
                  </a:cubicBezTo>
                  <a:lnTo>
                    <a:pt x="12634" y="1198"/>
                  </a:lnTo>
                  <a:cubicBezTo>
                    <a:pt x="12634" y="536"/>
                    <a:pt x="12099" y="1"/>
                    <a:pt x="11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12;p79">
              <a:extLst>
                <a:ext uri="{FF2B5EF4-FFF2-40B4-BE49-F238E27FC236}">
                  <a16:creationId xmlns:a16="http://schemas.microsoft.com/office/drawing/2014/main" id="{1154CED6-3A48-4306-A30A-4C7E39EEF545}"/>
                </a:ext>
              </a:extLst>
            </p:cNvPr>
            <p:cNvSpPr/>
            <p:nvPr/>
          </p:nvSpPr>
          <p:spPr>
            <a:xfrm>
              <a:off x="-60987050" y="4100950"/>
              <a:ext cx="315850" cy="123475"/>
            </a:xfrm>
            <a:custGeom>
              <a:avLst/>
              <a:gdLst/>
              <a:ahLst/>
              <a:cxnLst/>
              <a:rect l="l" t="t" r="r" b="b"/>
              <a:pathLst>
                <a:path w="12634" h="4939" extrusionOk="0">
                  <a:moveTo>
                    <a:pt x="6270" y="2355"/>
                  </a:moveTo>
                  <a:cubicBezTo>
                    <a:pt x="6490" y="2355"/>
                    <a:pt x="6711" y="2544"/>
                    <a:pt x="6711" y="2796"/>
                  </a:cubicBezTo>
                  <a:cubicBezTo>
                    <a:pt x="6711" y="2985"/>
                    <a:pt x="6490" y="3174"/>
                    <a:pt x="6270" y="3174"/>
                  </a:cubicBezTo>
                  <a:cubicBezTo>
                    <a:pt x="6018" y="3174"/>
                    <a:pt x="5860" y="2985"/>
                    <a:pt x="5860" y="2796"/>
                  </a:cubicBezTo>
                  <a:cubicBezTo>
                    <a:pt x="5860" y="2544"/>
                    <a:pt x="6081" y="2355"/>
                    <a:pt x="6270" y="2355"/>
                  </a:cubicBezTo>
                  <a:close/>
                  <a:moveTo>
                    <a:pt x="6290" y="0"/>
                  </a:moveTo>
                  <a:cubicBezTo>
                    <a:pt x="6238" y="0"/>
                    <a:pt x="6191" y="8"/>
                    <a:pt x="6144" y="24"/>
                  </a:cubicBezTo>
                  <a:lnTo>
                    <a:pt x="252" y="2513"/>
                  </a:lnTo>
                  <a:cubicBezTo>
                    <a:pt x="95" y="2576"/>
                    <a:pt x="0" y="2702"/>
                    <a:pt x="0" y="2891"/>
                  </a:cubicBezTo>
                  <a:lnTo>
                    <a:pt x="0" y="4561"/>
                  </a:lnTo>
                  <a:cubicBezTo>
                    <a:pt x="0" y="4781"/>
                    <a:pt x="189" y="4939"/>
                    <a:pt x="410" y="4939"/>
                  </a:cubicBezTo>
                  <a:lnTo>
                    <a:pt x="12256" y="4939"/>
                  </a:lnTo>
                  <a:cubicBezTo>
                    <a:pt x="12476" y="4939"/>
                    <a:pt x="12634" y="4750"/>
                    <a:pt x="12634" y="4561"/>
                  </a:cubicBezTo>
                  <a:lnTo>
                    <a:pt x="12634" y="2891"/>
                  </a:lnTo>
                  <a:cubicBezTo>
                    <a:pt x="12602" y="2702"/>
                    <a:pt x="12539" y="2544"/>
                    <a:pt x="12382" y="2513"/>
                  </a:cubicBezTo>
                  <a:lnTo>
                    <a:pt x="6459" y="24"/>
                  </a:lnTo>
                  <a:cubicBezTo>
                    <a:pt x="6396" y="8"/>
                    <a:pt x="6341" y="0"/>
                    <a:pt x="62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13;p79">
              <a:extLst>
                <a:ext uri="{FF2B5EF4-FFF2-40B4-BE49-F238E27FC236}">
                  <a16:creationId xmlns:a16="http://schemas.microsoft.com/office/drawing/2014/main" id="{E5541808-CC59-2E16-E85A-D2D5ED621057}"/>
                </a:ext>
              </a:extLst>
            </p:cNvPr>
            <p:cNvSpPr/>
            <p:nvPr/>
          </p:nvSpPr>
          <p:spPr>
            <a:xfrm>
              <a:off x="-60757075" y="4245675"/>
              <a:ext cx="61475" cy="89025"/>
            </a:xfrm>
            <a:custGeom>
              <a:avLst/>
              <a:gdLst/>
              <a:ahLst/>
              <a:cxnLst/>
              <a:rect l="l" t="t" r="r" b="b"/>
              <a:pathLst>
                <a:path w="2459" h="3561" extrusionOk="0">
                  <a:moveTo>
                    <a:pt x="1" y="0"/>
                  </a:moveTo>
                  <a:lnTo>
                    <a:pt x="1" y="3560"/>
                  </a:lnTo>
                  <a:lnTo>
                    <a:pt x="2458" y="3560"/>
                  </a:lnTo>
                  <a:lnTo>
                    <a:pt x="24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14;p79">
              <a:extLst>
                <a:ext uri="{FF2B5EF4-FFF2-40B4-BE49-F238E27FC236}">
                  <a16:creationId xmlns:a16="http://schemas.microsoft.com/office/drawing/2014/main" id="{ACF61F07-5D51-25A7-7B7C-4A2EF73954E5}"/>
                </a:ext>
              </a:extLst>
            </p:cNvPr>
            <p:cNvSpPr/>
            <p:nvPr/>
          </p:nvSpPr>
          <p:spPr>
            <a:xfrm>
              <a:off x="-60861025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15;p79">
              <a:extLst>
                <a:ext uri="{FF2B5EF4-FFF2-40B4-BE49-F238E27FC236}">
                  <a16:creationId xmlns:a16="http://schemas.microsoft.com/office/drawing/2014/main" id="{7EB40AA1-8E67-C778-FE74-15D515F4AA2A}"/>
                </a:ext>
              </a:extLst>
            </p:cNvPr>
            <p:cNvSpPr/>
            <p:nvPr/>
          </p:nvSpPr>
          <p:spPr>
            <a:xfrm>
              <a:off x="-60964200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7620;p80">
            <a:extLst>
              <a:ext uri="{FF2B5EF4-FFF2-40B4-BE49-F238E27FC236}">
                <a16:creationId xmlns:a16="http://schemas.microsoft.com/office/drawing/2014/main" id="{1BF79288-340B-A0D8-AE08-CA9A9FDECB41}"/>
              </a:ext>
            </a:extLst>
          </p:cNvPr>
          <p:cNvGrpSpPr/>
          <p:nvPr/>
        </p:nvGrpSpPr>
        <p:grpSpPr>
          <a:xfrm>
            <a:off x="5146592" y="3279075"/>
            <a:ext cx="354586" cy="355557"/>
            <a:chOff x="-33645475" y="3944800"/>
            <a:chExt cx="292225" cy="293025"/>
          </a:xfrm>
          <a:solidFill>
            <a:schemeClr val="tx1"/>
          </a:solidFill>
        </p:grpSpPr>
        <p:sp>
          <p:nvSpPr>
            <p:cNvPr id="32" name="Google Shape;7621;p80">
              <a:extLst>
                <a:ext uri="{FF2B5EF4-FFF2-40B4-BE49-F238E27FC236}">
                  <a16:creationId xmlns:a16="http://schemas.microsoft.com/office/drawing/2014/main" id="{60E44FED-144A-A286-49A1-CC7D7C3B923E}"/>
                </a:ext>
              </a:extLst>
            </p:cNvPr>
            <p:cNvSpPr/>
            <p:nvPr/>
          </p:nvSpPr>
          <p:spPr>
            <a:xfrm>
              <a:off x="-33549375" y="3944800"/>
              <a:ext cx="98475" cy="70900"/>
            </a:xfrm>
            <a:custGeom>
              <a:avLst/>
              <a:gdLst/>
              <a:ahLst/>
              <a:cxnLst/>
              <a:rect l="l" t="t" r="r" b="b"/>
              <a:pathLst>
                <a:path w="3939" h="2836" extrusionOk="0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622;p80">
              <a:extLst>
                <a:ext uri="{FF2B5EF4-FFF2-40B4-BE49-F238E27FC236}">
                  <a16:creationId xmlns:a16="http://schemas.microsoft.com/office/drawing/2014/main" id="{322A7913-86AA-0738-50F6-7C3B9C71EDD6}"/>
                </a:ext>
              </a:extLst>
            </p:cNvPr>
            <p:cNvSpPr/>
            <p:nvPr/>
          </p:nvSpPr>
          <p:spPr>
            <a:xfrm>
              <a:off x="-33645475" y="4041675"/>
              <a:ext cx="70900" cy="98475"/>
            </a:xfrm>
            <a:custGeom>
              <a:avLst/>
              <a:gdLst/>
              <a:ahLst/>
              <a:cxnLst/>
              <a:rect l="l" t="t" r="r" b="b"/>
              <a:pathLst>
                <a:path w="2836" h="3939" extrusionOk="0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623;p80">
              <a:extLst>
                <a:ext uri="{FF2B5EF4-FFF2-40B4-BE49-F238E27FC236}">
                  <a16:creationId xmlns:a16="http://schemas.microsoft.com/office/drawing/2014/main" id="{C6EE318E-119A-7D6C-6361-82118C4FCBEC}"/>
                </a:ext>
              </a:extLst>
            </p:cNvPr>
            <p:cNvSpPr/>
            <p:nvPr/>
          </p:nvSpPr>
          <p:spPr>
            <a:xfrm>
              <a:off x="-33424150" y="4042450"/>
              <a:ext cx="70900" cy="52025"/>
            </a:xfrm>
            <a:custGeom>
              <a:avLst/>
              <a:gdLst/>
              <a:ahLst/>
              <a:cxnLst/>
              <a:rect l="l" t="t" r="r" b="b"/>
              <a:pathLst>
                <a:path w="2836" h="2081" extrusionOk="0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624;p80">
              <a:extLst>
                <a:ext uri="{FF2B5EF4-FFF2-40B4-BE49-F238E27FC236}">
                  <a16:creationId xmlns:a16="http://schemas.microsoft.com/office/drawing/2014/main" id="{D6AB9649-0BCC-E3E1-126E-1FBB933483F1}"/>
                </a:ext>
              </a:extLst>
            </p:cNvPr>
            <p:cNvSpPr/>
            <p:nvPr/>
          </p:nvSpPr>
          <p:spPr>
            <a:xfrm>
              <a:off x="-33549375" y="4165325"/>
              <a:ext cx="86650" cy="70925"/>
            </a:xfrm>
            <a:custGeom>
              <a:avLst/>
              <a:gdLst/>
              <a:ahLst/>
              <a:cxnLst/>
              <a:rect l="l" t="t" r="r" b="b"/>
              <a:pathLst>
                <a:path w="3466" h="2837" extrusionOk="0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625;p80">
              <a:extLst>
                <a:ext uri="{FF2B5EF4-FFF2-40B4-BE49-F238E27FC236}">
                  <a16:creationId xmlns:a16="http://schemas.microsoft.com/office/drawing/2014/main" id="{3F172DE4-8FAE-943B-6280-D40385D28524}"/>
                </a:ext>
              </a:extLst>
            </p:cNvPr>
            <p:cNvSpPr/>
            <p:nvPr/>
          </p:nvSpPr>
          <p:spPr>
            <a:xfrm>
              <a:off x="-33558825" y="4030650"/>
              <a:ext cx="118950" cy="120525"/>
            </a:xfrm>
            <a:custGeom>
              <a:avLst/>
              <a:gdLst/>
              <a:ahLst/>
              <a:cxnLst/>
              <a:rect l="l" t="t" r="r" b="b"/>
              <a:pathLst>
                <a:path w="4758" h="4821" extrusionOk="0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626;p80">
              <a:extLst>
                <a:ext uri="{FF2B5EF4-FFF2-40B4-BE49-F238E27FC236}">
                  <a16:creationId xmlns:a16="http://schemas.microsoft.com/office/drawing/2014/main" id="{8C721E50-0B66-25BD-309C-6CBCAD60D343}"/>
                </a:ext>
              </a:extLst>
            </p:cNvPr>
            <p:cNvSpPr/>
            <p:nvPr/>
          </p:nvSpPr>
          <p:spPr>
            <a:xfrm>
              <a:off x="-33639950" y="4129900"/>
              <a:ext cx="100825" cy="100825"/>
            </a:xfrm>
            <a:custGeom>
              <a:avLst/>
              <a:gdLst/>
              <a:ahLst/>
              <a:cxnLst/>
              <a:rect l="l" t="t" r="r" b="b"/>
              <a:pathLst>
                <a:path w="4033" h="4033" extrusionOk="0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627;p80">
              <a:extLst>
                <a:ext uri="{FF2B5EF4-FFF2-40B4-BE49-F238E27FC236}">
                  <a16:creationId xmlns:a16="http://schemas.microsoft.com/office/drawing/2014/main" id="{78858985-EE29-AC1C-351B-6E8BA9D925BE}"/>
                </a:ext>
              </a:extLst>
            </p:cNvPr>
            <p:cNvSpPr/>
            <p:nvPr/>
          </p:nvSpPr>
          <p:spPr>
            <a:xfrm>
              <a:off x="-33459600" y="3951875"/>
              <a:ext cx="100850" cy="100075"/>
            </a:xfrm>
            <a:custGeom>
              <a:avLst/>
              <a:gdLst/>
              <a:ahLst/>
              <a:cxnLst/>
              <a:rect l="l" t="t" r="r" b="b"/>
              <a:pathLst>
                <a:path w="4034" h="400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628;p80">
              <a:extLst>
                <a:ext uri="{FF2B5EF4-FFF2-40B4-BE49-F238E27FC236}">
                  <a16:creationId xmlns:a16="http://schemas.microsoft.com/office/drawing/2014/main" id="{01E5D96E-FFD2-0B65-89A8-230FB315E570}"/>
                </a:ext>
              </a:extLst>
            </p:cNvPr>
            <p:cNvSpPr/>
            <p:nvPr/>
          </p:nvSpPr>
          <p:spPr>
            <a:xfrm>
              <a:off x="-33639950" y="3951100"/>
              <a:ext cx="100825" cy="100050"/>
            </a:xfrm>
            <a:custGeom>
              <a:avLst/>
              <a:gdLst/>
              <a:ahLst/>
              <a:cxnLst/>
              <a:rect l="l" t="t" r="r" b="b"/>
              <a:pathLst>
                <a:path w="4033" h="4002" extrusionOk="0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29;p80">
              <a:extLst>
                <a:ext uri="{FF2B5EF4-FFF2-40B4-BE49-F238E27FC236}">
                  <a16:creationId xmlns:a16="http://schemas.microsoft.com/office/drawing/2014/main" id="{40E67539-49A0-AC53-7999-CF84005D377A}"/>
                </a:ext>
              </a:extLst>
            </p:cNvPr>
            <p:cNvSpPr/>
            <p:nvPr/>
          </p:nvSpPr>
          <p:spPr>
            <a:xfrm>
              <a:off x="-33472975" y="4082625"/>
              <a:ext cx="119725" cy="155200"/>
            </a:xfrm>
            <a:custGeom>
              <a:avLst/>
              <a:gdLst/>
              <a:ahLst/>
              <a:cxnLst/>
              <a:rect l="l" t="t" r="r" b="b"/>
              <a:pathLst>
                <a:path w="4789" h="6208" extrusionOk="0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630;p80">
              <a:extLst>
                <a:ext uri="{FF2B5EF4-FFF2-40B4-BE49-F238E27FC236}">
                  <a16:creationId xmlns:a16="http://schemas.microsoft.com/office/drawing/2014/main" id="{8D13D092-722C-82FC-C98D-B454361ABFBA}"/>
                </a:ext>
              </a:extLst>
            </p:cNvPr>
            <p:cNvSpPr/>
            <p:nvPr/>
          </p:nvSpPr>
          <p:spPr>
            <a:xfrm>
              <a:off x="-33421775" y="41338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9142;p83">
            <a:extLst>
              <a:ext uri="{FF2B5EF4-FFF2-40B4-BE49-F238E27FC236}">
                <a16:creationId xmlns:a16="http://schemas.microsoft.com/office/drawing/2014/main" id="{8A4F493F-00BA-9B0A-91CC-455842C02FF8}"/>
              </a:ext>
            </a:extLst>
          </p:cNvPr>
          <p:cNvGrpSpPr/>
          <p:nvPr/>
        </p:nvGrpSpPr>
        <p:grpSpPr>
          <a:xfrm>
            <a:off x="3644150" y="3276431"/>
            <a:ext cx="423079" cy="423043"/>
            <a:chOff x="-4478975" y="3251700"/>
            <a:chExt cx="293825" cy="293800"/>
          </a:xfrm>
          <a:solidFill>
            <a:schemeClr val="bg1"/>
          </a:solidFill>
        </p:grpSpPr>
        <p:sp>
          <p:nvSpPr>
            <p:cNvPr id="43" name="Google Shape;9143;p83">
              <a:extLst>
                <a:ext uri="{FF2B5EF4-FFF2-40B4-BE49-F238E27FC236}">
                  <a16:creationId xmlns:a16="http://schemas.microsoft.com/office/drawing/2014/main" id="{05B8B476-FBB0-EFCE-D60C-5954AD9FD0BC}"/>
                </a:ext>
              </a:extLst>
            </p:cNvPr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144;p83">
              <a:extLst>
                <a:ext uri="{FF2B5EF4-FFF2-40B4-BE49-F238E27FC236}">
                  <a16:creationId xmlns:a16="http://schemas.microsoft.com/office/drawing/2014/main" id="{39B3F23E-6FD1-AE67-07B4-C59BF6588ABC}"/>
                </a:ext>
              </a:extLst>
            </p:cNvPr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145;p83">
              <a:extLst>
                <a:ext uri="{FF2B5EF4-FFF2-40B4-BE49-F238E27FC236}">
                  <a16:creationId xmlns:a16="http://schemas.microsoft.com/office/drawing/2014/main" id="{16B4E82A-903F-4C22-6CBB-4955024073C3}"/>
                </a:ext>
              </a:extLst>
            </p:cNvPr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Understanding Consumer Behavior in Marketing by Slidesgo">
  <a:themeElements>
    <a:clrScheme name="Simple Light">
      <a:dk1>
        <a:srgbClr val="000000"/>
      </a:dk1>
      <a:lt1>
        <a:srgbClr val="FFFFFF"/>
      </a:lt1>
      <a:dk2>
        <a:srgbClr val="ADDCEB"/>
      </a:dk2>
      <a:lt2>
        <a:srgbClr val="FDEC78"/>
      </a:lt2>
      <a:accent1>
        <a:srgbClr val="F37B64"/>
      </a:accent1>
      <a:accent2>
        <a:srgbClr val="EFEFE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142</Words>
  <Application>Microsoft Office PowerPoint</Application>
  <PresentationFormat>Presentación en pantalla (16:9)</PresentationFormat>
  <Paragraphs>30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Montserrat</vt:lpstr>
      <vt:lpstr>Montserrat SemiBold</vt:lpstr>
      <vt:lpstr>Calibri</vt:lpstr>
      <vt:lpstr>Arial</vt:lpstr>
      <vt:lpstr>Raleway ExtraBold</vt:lpstr>
      <vt:lpstr>Raleway</vt:lpstr>
      <vt:lpstr>Understanding Consumer Behavior in Marketing by Slidesgo</vt:lpstr>
      <vt:lpstr>Pronóstico de la demanda en el sector retail</vt:lpstr>
      <vt:lpstr>Tendencia de ventas </vt:lpstr>
      <vt:lpstr>Insights(Top 5 productos más vendidos por día) )</vt:lpstr>
      <vt:lpstr>Insights(Sucursales con mayor volumen desde otra ubicación)</vt:lpstr>
      <vt:lpstr>Insights(Producto mas vendido por mes y categoria)</vt:lpstr>
      <vt:lpstr>Insights(Producto mas vendido por mes y categoria)</vt:lpstr>
      <vt:lpstr>Insights(Sucursales con mayor cantidad de productos vendidos)</vt:lpstr>
      <vt:lpstr>Insights(Sucursales con mayor cantidad de productos vendidos)</vt:lpstr>
      <vt:lpstr>Recomendaciones</vt:lpstr>
      <vt:lpstr>Próximos pasos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Marlon Segarra</dc:creator>
  <cp:lastModifiedBy>Marlon Alexander Segarra Zambrano</cp:lastModifiedBy>
  <cp:revision>2</cp:revision>
  <dcterms:modified xsi:type="dcterms:W3CDTF">2025-08-15T03:10:59Z</dcterms:modified>
</cp:coreProperties>
</file>