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8" r:id="rId3"/>
    <p:sldId id="259" r:id="rId4"/>
    <p:sldId id="257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456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7C6C-E244-48A3-92B0-BFC5574A705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3ABA-6CE3-48EE-8014-2916DDB7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3ABA-6CE3-48EE-8014-2916DDB724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2767/start.html?id=x3ranw&amp;p=home_page&amp;sc=3&amp;g=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k_App_Logo_Cropped">
            <a:extLst>
              <a:ext uri="{FF2B5EF4-FFF2-40B4-BE49-F238E27FC236}">
                <a16:creationId xmlns:a16="http://schemas.microsoft.com/office/drawing/2014/main" id="{079250D9-BDC8-EBC4-3372-19B90D864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9EAF-D54E-D028-AD7A-428F80B3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282779"/>
            <a:ext cx="9493249" cy="1577975"/>
          </a:xfrm>
        </p:spPr>
        <p:txBody>
          <a:bodyPr/>
          <a:lstStyle/>
          <a:p>
            <a:pPr algn="ctr"/>
            <a:r>
              <a:rPr lang="en-US" dirty="0"/>
              <a:t>Business Need for the Park Company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1DAC-7708-3F5C-123B-268DD4BD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61" y="1386630"/>
            <a:ext cx="11153275" cy="5188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Objective: Park Company needs to modernize its website to enhance the customer experience and increase engagement for parking services.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Current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 Experience Issues: The current website has limited search functionality and is not fully responsive across devices.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Outdated Reservation System: Users cannot easily reserve and pay for parking online, impacting customer convenience.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Limited Real-Time Data: Lack of integration with Park Service’s backend system prevents displaying live parking availability and pricing.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Solution Goals: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Provide a modern, responsive, and user-friendly website.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Enable users to search, reserve, and pay for parking spots online.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Integrate real-time parking data for availability and pricing, improving user trust and service efficiency.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B284-15FA-09A6-3478-3F1557C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5" y="-248485"/>
            <a:ext cx="9493249" cy="1577975"/>
          </a:xfrm>
        </p:spPr>
        <p:txBody>
          <a:bodyPr/>
          <a:lstStyle/>
          <a:p>
            <a:r>
              <a:rPr lang="en-IN" dirty="0"/>
              <a:t>Project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C725-3942-7D7F-83EF-71525DE7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5" y="1660357"/>
            <a:ext cx="10134934" cy="45840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Improved User Engagement: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 user-friendly, responsive design will increase accessibility and engagement across devices.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Increased Revenue: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Enabling reservations and payments online will attract more users, leading to higher conversion rates and customer retention.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Enhanced Operational Efficiency: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Integrating real-time data will reduce manual data entry and administration for Park Company staff.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Competitive Advantage: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Modernizing the website gives Park Company a stronger online presence and keeps them competitive in the parking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AA5D466-E1C7-0032-21F3-29821400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91" y="1852612"/>
            <a:ext cx="4638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F9F21-F4A6-A7B4-E76C-84F3379A2F30}"/>
              </a:ext>
            </a:extLst>
          </p:cNvPr>
          <p:cNvSpPr txBox="1"/>
          <p:nvPr/>
        </p:nvSpPr>
        <p:spPr>
          <a:xfrm>
            <a:off x="521734" y="1852612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Park Company Website is the central hub for users and administrators.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Users interact with the website to search for parking, make reservations, and complete payments.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Park Service Web API supplies the website with up-to-date parking availability and pricing information.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Payment Gateway processes transactions, ensuring secure online payments.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Administrators access the CMS to update parking data, ensuring users see accurate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3142-3CFE-2ABA-CD50-7EABE2067C31}"/>
              </a:ext>
            </a:extLst>
          </p:cNvPr>
          <p:cNvSpPr txBox="1"/>
          <p:nvPr/>
        </p:nvSpPr>
        <p:spPr>
          <a:xfrm>
            <a:off x="3048699" y="536787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highlight>
                  <a:srgbClr val="FFFF00"/>
                </a:highlight>
                <a:latin typeface="+mj-lt"/>
              </a:rPr>
              <a:t>Context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sz="4000" dirty="0">
                <a:highlight>
                  <a:srgbClr val="FFFF00"/>
                </a:highlight>
                <a:latin typeface="+mj-lt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1180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021A21-42A2-3FC5-CD17-77405535EC33}"/>
              </a:ext>
            </a:extLst>
          </p:cNvPr>
          <p:cNvSpPr txBox="1"/>
          <p:nvPr/>
        </p:nvSpPr>
        <p:spPr>
          <a:xfrm>
            <a:off x="3049003" y="825986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highlight>
                  <a:srgbClr val="FFFF00"/>
                </a:highlight>
                <a:latin typeface="+mj-lt"/>
              </a:rPr>
              <a:t>Business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FDD2D-3073-A80E-A410-98BF4DD30C4C}"/>
              </a:ext>
            </a:extLst>
          </p:cNvPr>
          <p:cNvSpPr txBox="1"/>
          <p:nvPr/>
        </p:nvSpPr>
        <p:spPr>
          <a:xfrm>
            <a:off x="1133976" y="2112549"/>
            <a:ext cx="8804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Parking Landing Page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Parking Search Functionality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Hourly Parking Landing Page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Parking Search Results Page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  </a:t>
            </a:r>
          </a:p>
        </p:txBody>
      </p:sp>
    </p:spTree>
    <p:extLst>
      <p:ext uri="{BB962C8B-B14F-4D97-AF65-F5344CB8AC3E}">
        <p14:creationId xmlns:p14="http://schemas.microsoft.com/office/powerpoint/2010/main" val="22517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1" name="Group 425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54" name="Straight Connector 425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5" name="Straight Connector 425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3" name="Oval 425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257" name="Rectangle 4256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9B49F-670A-5A1B-A307-4E21DF62B161}"/>
              </a:ext>
            </a:extLst>
          </p:cNvPr>
          <p:cNvSpPr txBox="1"/>
          <p:nvPr/>
        </p:nvSpPr>
        <p:spPr>
          <a:xfrm>
            <a:off x="-1163052" y="590516"/>
            <a:ext cx="10287000" cy="142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UI/UX Wire Frames</a:t>
            </a:r>
          </a:p>
        </p:txBody>
      </p:sp>
      <p:grpSp>
        <p:nvGrpSpPr>
          <p:cNvPr id="4259" name="Group 4258">
            <a:extLst>
              <a:ext uri="{FF2B5EF4-FFF2-40B4-BE49-F238E27FC236}">
                <a16:creationId xmlns:a16="http://schemas.microsoft.com/office/drawing/2014/main" id="{178DB7ED-207B-41CA-9F67-3A7353160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60" name="Group 4259">
              <a:extLst>
                <a:ext uri="{FF2B5EF4-FFF2-40B4-BE49-F238E27FC236}">
                  <a16:creationId xmlns:a16="http://schemas.microsoft.com/office/drawing/2014/main" id="{4A723FCF-0CEE-4AD7-A259-6C5E82711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62" name="Straight Connector 4261">
                <a:extLst>
                  <a:ext uri="{FF2B5EF4-FFF2-40B4-BE49-F238E27FC236}">
                    <a16:creationId xmlns:a16="http://schemas.microsoft.com/office/drawing/2014/main" id="{58522E3B-4850-438D-A749-1A8A095839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3" name="Straight Connector 4262">
                <a:extLst>
                  <a:ext uri="{FF2B5EF4-FFF2-40B4-BE49-F238E27FC236}">
                    <a16:creationId xmlns:a16="http://schemas.microsoft.com/office/drawing/2014/main" id="{51DAB558-F94C-46DA-B6B9-9B8964384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1" name="Oval 4260">
              <a:extLst>
                <a:ext uri="{FF2B5EF4-FFF2-40B4-BE49-F238E27FC236}">
                  <a16:creationId xmlns:a16="http://schemas.microsoft.com/office/drawing/2014/main" id="{8F4F37E5-0C6A-41C2-B4EE-4DC276BD6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6DF5A8-107D-14D3-B319-DD28F0652881}"/>
              </a:ext>
            </a:extLst>
          </p:cNvPr>
          <p:cNvSpPr txBox="1"/>
          <p:nvPr/>
        </p:nvSpPr>
        <p:spPr>
          <a:xfrm>
            <a:off x="1760621" y="3830762"/>
            <a:ext cx="847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http://127.0.0.1:32767/start.html?id=x3ranw&amp;p=home_page&amp;sc=3&amp;g=1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3F3157E-29EA-199D-9C28-5960FB84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5" y="950704"/>
            <a:ext cx="11713089" cy="51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012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375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Consolas</vt:lpstr>
      <vt:lpstr>Franklin Gothic Heavy</vt:lpstr>
      <vt:lpstr>Times New Roman</vt:lpstr>
      <vt:lpstr>StreetscapeVTI</vt:lpstr>
      <vt:lpstr>PowerPoint Presentation</vt:lpstr>
      <vt:lpstr>Business Need for the Park Company </vt:lpstr>
      <vt:lpstr>Project Benefits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Pramid Reddy Mitta</dc:creator>
  <cp:lastModifiedBy>Venkata Pramid Reddy Mitta</cp:lastModifiedBy>
  <cp:revision>6</cp:revision>
  <dcterms:created xsi:type="dcterms:W3CDTF">2024-11-14T21:20:03Z</dcterms:created>
  <dcterms:modified xsi:type="dcterms:W3CDTF">2024-11-14T23:30:37Z</dcterms:modified>
</cp:coreProperties>
</file>