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8" d="100"/>
          <a:sy n="108" d="100"/>
        </p:scale>
        <p:origin x="-1904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7C6C-E244-48A3-92B0-BFC5574A7055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3ABA-6CE3-48EE-8014-2916DDB72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A3ABA-6CE3-48EE-8014-2916DDB724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9EAF-D54E-D028-AD7A-428F80B3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499348"/>
            <a:ext cx="9493249" cy="1577975"/>
          </a:xfrm>
        </p:spPr>
        <p:txBody>
          <a:bodyPr/>
          <a:lstStyle/>
          <a:p>
            <a:pPr algn="ctr"/>
            <a:r>
              <a:rPr lang="en-US" dirty="0"/>
              <a:t>Business Need for the Park Company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1DAC-7708-3F5C-123B-268DD4BD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669409"/>
            <a:ext cx="11971090" cy="5188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300" dirty="0"/>
              <a:t>- Objective: Park Company needs to modernize its website to enhance the customer experience and increase engagement for parking services.</a:t>
            </a:r>
          </a:p>
          <a:p>
            <a:pPr marL="0" indent="0" algn="just">
              <a:buNone/>
            </a:pPr>
            <a:r>
              <a:rPr lang="en-US" sz="1300" dirty="0"/>
              <a:t>  </a:t>
            </a:r>
          </a:p>
          <a:p>
            <a:pPr marL="0" indent="0" algn="just">
              <a:buNone/>
            </a:pPr>
            <a:r>
              <a:rPr lang="en-US" sz="1300" dirty="0"/>
              <a:t>- Current Challenges:</a:t>
            </a:r>
          </a:p>
          <a:p>
            <a:pPr marL="0" indent="0" algn="just">
              <a:buNone/>
            </a:pPr>
            <a:r>
              <a:rPr lang="en-US" sz="1300" dirty="0"/>
              <a:t>  - User Experience Issues: The current website has limited search functionality and is not fully responsive across devices.</a:t>
            </a:r>
          </a:p>
          <a:p>
            <a:pPr marL="0" indent="0" algn="just">
              <a:buNone/>
            </a:pPr>
            <a:r>
              <a:rPr lang="en-US" sz="1300" dirty="0"/>
              <a:t>  - Outdated Reservation System: Users cannot easily reserve and pay for parking online, impacting customer convenience.</a:t>
            </a:r>
          </a:p>
          <a:p>
            <a:pPr marL="0" indent="0" algn="just">
              <a:buNone/>
            </a:pPr>
            <a:r>
              <a:rPr lang="en-US" sz="1300" dirty="0"/>
              <a:t>  - Limited Real-Time Data: Lack of integration with Park Service’s backend system prevents displaying live parking availability and pricing.</a:t>
            </a:r>
          </a:p>
          <a:p>
            <a:pPr marL="0" indent="0" algn="just">
              <a:buNone/>
            </a:pPr>
            <a:endParaRPr lang="en-US" sz="1300" dirty="0"/>
          </a:p>
          <a:p>
            <a:pPr marL="0" indent="0" algn="just">
              <a:buNone/>
            </a:pPr>
            <a:r>
              <a:rPr lang="en-US" sz="1300" dirty="0"/>
              <a:t>- Solution Goals:</a:t>
            </a:r>
          </a:p>
          <a:p>
            <a:pPr marL="0" indent="0" algn="just">
              <a:buNone/>
            </a:pPr>
            <a:r>
              <a:rPr lang="en-US" sz="1300" dirty="0"/>
              <a:t>  - Provide a modern, responsive, and user-friendly website.</a:t>
            </a:r>
          </a:p>
          <a:p>
            <a:pPr marL="0" indent="0" algn="just">
              <a:buNone/>
            </a:pPr>
            <a:r>
              <a:rPr lang="en-US" sz="1300" dirty="0"/>
              <a:t>  - Enable users to search, reserve, and pay for parking spots online.</a:t>
            </a:r>
          </a:p>
          <a:p>
            <a:pPr marL="0" indent="0" algn="just">
              <a:buNone/>
            </a:pPr>
            <a:r>
              <a:rPr lang="en-US" sz="1300" dirty="0"/>
              <a:t>  - Integrate real-time parking data for availability and pricing, improving user trust and service efficiency.</a:t>
            </a:r>
          </a:p>
          <a:p>
            <a:pPr algn="just"/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61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B284-15FA-09A6-3478-3F1557C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C725-3942-7D7F-83EF-71525DE7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Improved User Engagement: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 user-friendly, responsive design will increase accessibility and engagement across devices.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Increased Revenue: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Enabling reservations and payments online will attract more users, leading to higher conversion rates and customer retention.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Enhanced Operational Efficiency: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Integrating real-time data will reduce manual data entry and administration for Park Company staff.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Competitive Advantage: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Modernizing the website gives Park Company a stronger online presence and keeps them competitive in the parking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AA5D466-E1C7-0032-21F3-29821400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91" y="1852612"/>
            <a:ext cx="4638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F9F21-F4A6-A7B4-E76C-84F3379A2F30}"/>
              </a:ext>
            </a:extLst>
          </p:cNvPr>
          <p:cNvSpPr txBox="1"/>
          <p:nvPr/>
        </p:nvSpPr>
        <p:spPr>
          <a:xfrm>
            <a:off x="521734" y="1852612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Park Company Website is the central hub for users and administrators.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Users interact with the website to search for parking, make reservations, and complete payments.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Park Service Web API supplies the website with up-to-date parking availability and pricing information.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Payment Gateway processes transactions, ensuring secure online payments.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Administrators access the CMS to update parking data, ensuring users see accurate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3142-3CFE-2ABA-CD50-7EABE2067C31}"/>
              </a:ext>
            </a:extLst>
          </p:cNvPr>
          <p:cNvSpPr txBox="1"/>
          <p:nvPr/>
        </p:nvSpPr>
        <p:spPr>
          <a:xfrm>
            <a:off x="3048699" y="536787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highlight>
                  <a:srgbClr val="FFFF00"/>
                </a:highlight>
                <a:latin typeface="+mj-lt"/>
              </a:rPr>
              <a:t>Context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sz="4000" dirty="0">
                <a:highlight>
                  <a:srgbClr val="FFFF00"/>
                </a:highlight>
                <a:latin typeface="+mj-lt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11806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1" name="Group 425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54" name="Straight Connector 425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5" name="Straight Connector 425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3" name="Oval 425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257" name="Rectangle 4256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9B49F-670A-5A1B-A307-4E21DF62B161}"/>
              </a:ext>
            </a:extLst>
          </p:cNvPr>
          <p:cNvSpPr txBox="1"/>
          <p:nvPr/>
        </p:nvSpPr>
        <p:spPr>
          <a:xfrm>
            <a:off x="1219200" y="4260716"/>
            <a:ext cx="10287000" cy="1421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UI/UX Wire Frames</a:t>
            </a:r>
          </a:p>
        </p:txBody>
      </p:sp>
      <p:pic>
        <p:nvPicPr>
          <p:cNvPr id="2056" name="Picture 8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BFAF122-FCC4-1A52-2E62-D19AAD23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072" y="1429478"/>
            <a:ext cx="3407923" cy="195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62FA322-ADED-6E5F-5817-513D6A7E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658" y="1429477"/>
            <a:ext cx="3407923" cy="195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BF81EF1F-380A-C3E9-E8A6-8C46DC8D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3140" y="1518935"/>
            <a:ext cx="3407923" cy="177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59" name="Group 4258">
            <a:extLst>
              <a:ext uri="{FF2B5EF4-FFF2-40B4-BE49-F238E27FC236}">
                <a16:creationId xmlns:a16="http://schemas.microsoft.com/office/drawing/2014/main" id="{178DB7ED-207B-41CA-9F67-3A7353160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60" name="Group 4259">
              <a:extLst>
                <a:ext uri="{FF2B5EF4-FFF2-40B4-BE49-F238E27FC236}">
                  <a16:creationId xmlns:a16="http://schemas.microsoft.com/office/drawing/2014/main" id="{4A723FCF-0CEE-4AD7-A259-6C5E82711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62" name="Straight Connector 4261">
                <a:extLst>
                  <a:ext uri="{FF2B5EF4-FFF2-40B4-BE49-F238E27FC236}">
                    <a16:creationId xmlns:a16="http://schemas.microsoft.com/office/drawing/2014/main" id="{58522E3B-4850-438D-A749-1A8A095839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3" name="Straight Connector 4262">
                <a:extLst>
                  <a:ext uri="{FF2B5EF4-FFF2-40B4-BE49-F238E27FC236}">
                    <a16:creationId xmlns:a16="http://schemas.microsoft.com/office/drawing/2014/main" id="{51DAB558-F94C-46DA-B6B9-9B8964384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1" name="Oval 4260">
              <a:extLst>
                <a:ext uri="{FF2B5EF4-FFF2-40B4-BE49-F238E27FC236}">
                  <a16:creationId xmlns:a16="http://schemas.microsoft.com/office/drawing/2014/main" id="{8F4F37E5-0C6A-41C2-B4EE-4DC276BD6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DA853B2-1339-91A3-6EDD-9BBC10F8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8" y="2163337"/>
            <a:ext cx="3343778" cy="18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3DD9CDA-459C-3876-0EC6-EF08E8CD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44" y="2174682"/>
            <a:ext cx="3545220" cy="18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01B37E0-10B7-6848-9D24-C50BC434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74" y="2163337"/>
            <a:ext cx="3597366" cy="18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3F3157E-29EA-199D-9C28-5960FB84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5" y="950704"/>
            <a:ext cx="11713089" cy="51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012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326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Consolas</vt:lpstr>
      <vt:lpstr>Franklin Gothic Heavy</vt:lpstr>
      <vt:lpstr>Times New Roman</vt:lpstr>
      <vt:lpstr>StreetscapeVTI</vt:lpstr>
      <vt:lpstr>Business Need for the Park Company </vt:lpstr>
      <vt:lpstr>Project Benefits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Pramid Reddy Mitta</dc:creator>
  <cp:lastModifiedBy>Venkata Pramid Reddy Mitta</cp:lastModifiedBy>
  <cp:revision>2</cp:revision>
  <dcterms:created xsi:type="dcterms:W3CDTF">2024-11-14T21:20:03Z</dcterms:created>
  <dcterms:modified xsi:type="dcterms:W3CDTF">2024-11-14T23:04:48Z</dcterms:modified>
</cp:coreProperties>
</file>