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01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60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86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63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22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2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73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53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4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50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9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Optimisation CSS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11960" y="5157192"/>
            <a:ext cx="4352528" cy="841648"/>
          </a:xfrm>
        </p:spPr>
        <p:txBody>
          <a:bodyPr>
            <a:normAutofit fontScale="47500" lnSpcReduction="20000"/>
          </a:bodyPr>
          <a:lstStyle/>
          <a:p>
            <a:r>
              <a:rPr lang="fr-FR" dirty="0" smtClean="0"/>
              <a:t>LAFOSSE Vincent</a:t>
            </a:r>
          </a:p>
          <a:p>
            <a:r>
              <a:rPr lang="fr-FR" dirty="0" smtClean="0"/>
              <a:t>FLAESCH Arnaud</a:t>
            </a:r>
          </a:p>
          <a:p>
            <a:r>
              <a:rPr lang="fr-FR" dirty="0" smtClean="0"/>
              <a:t>ELBAZ </a:t>
            </a:r>
            <a:r>
              <a:rPr lang="fr-FR" dirty="0" err="1" smtClean="0"/>
              <a:t>Amram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56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8169" y="540767"/>
            <a:ext cx="1872208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.c</a:t>
            </a:r>
            <a:endParaRPr lang="fr-FR" dirty="0"/>
          </a:p>
        </p:txBody>
      </p:sp>
      <p:pic>
        <p:nvPicPr>
          <p:cNvPr id="1026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29518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1875414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881" y="4971758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5724129" y="515646"/>
            <a:ext cx="18722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.h</a:t>
            </a:r>
            <a:endParaRPr lang="fr-FR" dirty="0"/>
          </a:p>
        </p:txBody>
      </p:sp>
      <p:pic>
        <p:nvPicPr>
          <p:cNvPr id="8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3354419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00315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62" y="4996659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95536" y="515646"/>
            <a:ext cx="2952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Nom fichiers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22048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main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95536" y="383305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95536" y="547529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/>
              <a:t>manipulation_liste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301162" y="1473980"/>
            <a:ext cx="199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prototype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60527" y="1474637"/>
            <a:ext cx="199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37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358169" y="540767"/>
            <a:ext cx="18722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pic>
        <p:nvPicPr>
          <p:cNvPr id="5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1875414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395536" y="515646"/>
            <a:ext cx="2952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Nom fichiers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22048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/>
              <a:t>Makefile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201002" y="187541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Options:</a:t>
            </a:r>
          </a:p>
          <a:p>
            <a:r>
              <a:rPr lang="fr-FR" dirty="0"/>
              <a:t>	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OptiCSS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 smtClean="0"/>
              <a:t>make</a:t>
            </a:r>
            <a:r>
              <a:rPr lang="fr-FR" dirty="0" smtClean="0"/>
              <a:t> clean</a:t>
            </a:r>
          </a:p>
          <a:p>
            <a:r>
              <a:rPr lang="fr-FR" dirty="0"/>
              <a:t>	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mrproper</a:t>
            </a:r>
            <a:endParaRPr lang="fr-FR" dirty="0"/>
          </a:p>
        </p:txBody>
      </p:sp>
      <p:pic>
        <p:nvPicPr>
          <p:cNvPr id="9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4077072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95536" y="440652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opticss.1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353402" y="4140209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Manuel du programme:</a:t>
            </a:r>
          </a:p>
          <a:p>
            <a:r>
              <a:rPr lang="fr-FR" dirty="0"/>
              <a:t>	</a:t>
            </a:r>
            <a:r>
              <a:rPr lang="fr-FR" dirty="0" smtClean="0"/>
              <a:t>man </a:t>
            </a:r>
            <a:r>
              <a:rPr lang="fr-FR" dirty="0" err="1" smtClean="0"/>
              <a:t>OptiCSS</a:t>
            </a:r>
            <a:endParaRPr lang="fr-FR" dirty="0" smtClean="0"/>
          </a:p>
          <a:p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3765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582011"/>
            <a:ext cx="3816424" cy="24230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/>
              <a:t>typedef</a:t>
            </a:r>
            <a:r>
              <a:rPr lang="fr-FR" dirty="0"/>
              <a:t> </a:t>
            </a:r>
            <a:r>
              <a:rPr lang="fr-FR" dirty="0" err="1"/>
              <a:t>struct</a:t>
            </a:r>
            <a:r>
              <a:rPr lang="fr-FR" dirty="0"/>
              <a:t> </a:t>
            </a:r>
            <a:r>
              <a:rPr lang="fr-FR" dirty="0" err="1"/>
              <a:t>s_list_chain</a:t>
            </a:r>
            <a:r>
              <a:rPr lang="fr-FR" dirty="0"/>
              <a:t> {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const</a:t>
            </a:r>
            <a:r>
              <a:rPr lang="fr-FR" dirty="0"/>
              <a:t> char* balise;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struct</a:t>
            </a:r>
            <a:r>
              <a:rPr lang="fr-FR" dirty="0"/>
              <a:t> </a:t>
            </a:r>
            <a:r>
              <a:rPr lang="fr-FR" dirty="0" err="1"/>
              <a:t>s_list_node</a:t>
            </a:r>
            <a:r>
              <a:rPr lang="fr-FR" dirty="0"/>
              <a:t> * </a:t>
            </a:r>
            <a:r>
              <a:rPr lang="fr-FR" dirty="0" err="1"/>
              <a:t>node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struct</a:t>
            </a:r>
            <a:r>
              <a:rPr lang="fr-FR" dirty="0"/>
              <a:t> </a:t>
            </a:r>
            <a:r>
              <a:rPr lang="fr-FR" dirty="0" err="1"/>
              <a:t>s_list_chain</a:t>
            </a:r>
            <a:r>
              <a:rPr lang="fr-FR" dirty="0"/>
              <a:t> * </a:t>
            </a:r>
            <a:r>
              <a:rPr lang="fr-FR" dirty="0" err="1"/>
              <a:t>next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}</a:t>
            </a:r>
            <a:r>
              <a:rPr lang="fr-FR" dirty="0" err="1"/>
              <a:t>t_list_chain</a:t>
            </a:r>
            <a:r>
              <a:rPr lang="fr-FR" dirty="0"/>
              <a:t>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499992" y="3284984"/>
            <a:ext cx="4104456" cy="3137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typedef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s_list_node</a:t>
            </a:r>
            <a:r>
              <a:rPr lang="fr-FR" dirty="0" smtClean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    </a:t>
            </a:r>
            <a:r>
              <a:rPr lang="fr-FR" dirty="0" err="1" smtClean="0"/>
              <a:t>const</a:t>
            </a:r>
            <a:r>
              <a:rPr lang="fr-FR" dirty="0" smtClean="0"/>
              <a:t> char * </a:t>
            </a:r>
            <a:r>
              <a:rPr lang="fr-FR" dirty="0" err="1" smtClean="0"/>
              <a:t>property</a:t>
            </a:r>
            <a:r>
              <a:rPr lang="fr-FR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    </a:t>
            </a:r>
            <a:r>
              <a:rPr lang="fr-FR" dirty="0" err="1" smtClean="0"/>
              <a:t>const</a:t>
            </a:r>
            <a:r>
              <a:rPr lang="fr-FR" dirty="0" smtClean="0"/>
              <a:t> char * value;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    </a:t>
            </a:r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s_list_node</a:t>
            </a:r>
            <a:r>
              <a:rPr lang="fr-FR" dirty="0" smtClean="0"/>
              <a:t> * </a:t>
            </a:r>
            <a:r>
              <a:rPr lang="fr-FR" dirty="0" err="1" smtClean="0"/>
              <a:t>next</a:t>
            </a:r>
            <a:r>
              <a:rPr lang="fr-FR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}</a:t>
            </a:r>
            <a:r>
              <a:rPr lang="fr-FR" dirty="0" err="1" smtClean="0"/>
              <a:t>t_list_node</a:t>
            </a:r>
            <a:r>
              <a:rPr lang="fr-FR" dirty="0" smtClean="0"/>
              <a:t>;</a:t>
            </a:r>
            <a:endParaRPr lang="fr-FR" dirty="0"/>
          </a:p>
        </p:txBody>
      </p:sp>
      <p:cxnSp>
        <p:nvCxnSpPr>
          <p:cNvPr id="6" name="Connecteur en arc 5"/>
          <p:cNvCxnSpPr>
            <a:endCxn id="4" idx="0"/>
          </p:cNvCxnSpPr>
          <p:nvPr/>
        </p:nvCxnSpPr>
        <p:spPr>
          <a:xfrm>
            <a:off x="4499992" y="2564904"/>
            <a:ext cx="2052228" cy="7200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4463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</Words>
  <Application>Microsoft Office PowerPoint</Application>
  <PresentationFormat>Affichage à l'écran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Optimisation CSS</vt:lpstr>
      <vt:lpstr>.c</vt:lpstr>
      <vt:lpstr>Présentation PowerPoint</vt:lpstr>
      <vt:lpstr>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CSS</dc:title>
  <dc:creator>ileossa</dc:creator>
  <cp:lastModifiedBy>ileossa</cp:lastModifiedBy>
  <cp:revision>5</cp:revision>
  <dcterms:created xsi:type="dcterms:W3CDTF">2014-11-19T01:30:32Z</dcterms:created>
  <dcterms:modified xsi:type="dcterms:W3CDTF">2014-11-19T06:06:55Z</dcterms:modified>
</cp:coreProperties>
</file>