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65" r:id="rId3"/>
    <p:sldId id="267" r:id="rId4"/>
    <p:sldId id="281" r:id="rId5"/>
    <p:sldId id="282" r:id="rId6"/>
    <p:sldId id="283" r:id="rId7"/>
    <p:sldId id="284" r:id="rId8"/>
    <p:sldId id="280" r:id="rId9"/>
    <p:sldId id="276" r:id="rId10"/>
    <p:sldId id="277" r:id="rId11"/>
    <p:sldId id="279" r:id="rId12"/>
    <p:sldId id="275" r:id="rId13"/>
    <p:sldId id="257" r:id="rId14"/>
    <p:sldId id="269" r:id="rId15"/>
    <p:sldId id="270" r:id="rId16"/>
    <p:sldId id="271" r:id="rId17"/>
    <p:sldId id="272" r:id="rId18"/>
    <p:sldId id="273" r:id="rId1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446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B4755-667D-4114-A018-E42F7E59BB42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AE7D-CD80-4000-A00A-2B8CC30A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4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504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69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070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333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44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8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725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148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1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4DE-FD1A-4081-8096-FB0F5C41C8ED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83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9A5E-DDF5-480F-9ACC-A74CF18FF56B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8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20DB-A3D1-46A6-A6EF-3E3184AD5BF5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4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0672-B606-45F3-8063-CD2E8A47A463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3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4AD0-9FA5-402A-80FF-50C2C771652C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5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CF78-5B7D-4293-92EC-E176DFFE29E0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8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AB3B-4971-4A3B-A553-F1FB0DB977CA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57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063E-05AF-488D-88AF-A328B8927AD9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E7BA-6B05-4C91-A068-D23356F488B8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2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A08B-19F3-4278-A10C-A53AD5C5A39B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8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06EE-34B6-4E93-984E-61307F21B2B4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7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6456A-A4E6-4A66-88F4-219D96631298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0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3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0.svg"/><Relationship Id="rId5" Type="http://schemas.openxmlformats.org/officeDocument/2006/relationships/image" Target="../media/image21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02983" y="764705"/>
            <a:ext cx="1950217" cy="74994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강동수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2015" y="3657088"/>
            <a:ext cx="3381570" cy="767157"/>
          </a:xfrm>
        </p:spPr>
        <p:txBody>
          <a:bodyPr>
            <a:normAutofit/>
          </a:bodyPr>
          <a:lstStyle/>
          <a:p>
            <a:pPr algn="l"/>
            <a:r>
              <a:rPr lang="ko-KR" altLang="en-US" sz="13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굿윌헌팅</a:t>
            </a:r>
            <a:r>
              <a:rPr lang="ko-KR" altLang="en-US" sz="13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/ </a:t>
            </a:r>
            <a:r>
              <a:rPr lang="ko-KR" altLang="en-US" sz="13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웹 프론트</a:t>
            </a:r>
            <a:r>
              <a:rPr lang="en-US" altLang="ko-KR" sz="13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엔드 개발</a:t>
            </a:r>
            <a:endParaRPr lang="en-US" altLang="ko-KR" sz="13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 - </a:t>
            </a:r>
            <a:r>
              <a:rPr lang="ko-KR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보험관리 웹 </a:t>
            </a:r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APP </a:t>
            </a:r>
            <a:r>
              <a:rPr lang="ko-KR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서버</a:t>
            </a:r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프론트 신규개발</a:t>
            </a:r>
            <a:endParaRPr lang="en-US" altLang="ko-KR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 - </a:t>
            </a:r>
            <a:r>
              <a:rPr lang="ko-KR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투표 앱 </a:t>
            </a:r>
            <a:r>
              <a:rPr lang="ko-KR" altLang="en-US" sz="11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폴라이드</a:t>
            </a:r>
            <a:r>
              <a:rPr lang="ko-KR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웹 </a:t>
            </a:r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APP</a:t>
            </a:r>
            <a:r>
              <a:rPr lang="ko-KR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서버</a:t>
            </a:r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프론트 개발</a:t>
            </a:r>
          </a:p>
        </p:txBody>
      </p:sp>
      <p:pic>
        <p:nvPicPr>
          <p:cNvPr id="1027" name="Picture 3" descr="C:\Users\Dongsu\Downloads\unna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96" y="548680"/>
            <a:ext cx="1872208" cy="2707852"/>
          </a:xfrm>
          <a:prstGeom prst="ellipse">
            <a:avLst/>
          </a:prstGeom>
          <a:noFill/>
          <a:ln w="254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880992" y="1356655"/>
            <a:ext cx="2730303" cy="446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KANG DONGSOO</a:t>
            </a:r>
            <a:endParaRPr lang="ko-KR" altLang="en-US" sz="1600" dirty="0"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880992" y="2360121"/>
            <a:ext cx="2730303" cy="446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010-9814-8518</a:t>
            </a:r>
            <a:endParaRPr lang="ko-KR" altLang="en-US" sz="2000" dirty="0"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C:\Users\Dongsu\Downloads\vibra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38" y="2372247"/>
            <a:ext cx="434854" cy="43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ongsu\Downloads\emai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38" y="2807101"/>
            <a:ext cx="446979" cy="44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4880992" y="2807101"/>
            <a:ext cx="3168352" cy="446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ehdtn1225@gmail.com</a:t>
            </a:r>
            <a:endParaRPr lang="ko-KR" altLang="en-US" sz="2000" dirty="0"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pic>
        <p:nvPicPr>
          <p:cNvPr id="1030" name="Picture 6" descr="C:\Users\Dongsu\Downloads\birthday-cak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39" y="1901760"/>
            <a:ext cx="434854" cy="43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4880992" y="1889635"/>
            <a:ext cx="2730303" cy="446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1989. 12. 25</a:t>
            </a:r>
            <a:endParaRPr lang="ko-KR" altLang="en-US" sz="2000" dirty="0"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1280592" y="3932455"/>
            <a:ext cx="0" cy="16040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110822" y="3651804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110822" y="4442112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1462015" y="4424245"/>
            <a:ext cx="3381570" cy="8083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주식회사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이넷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(SI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일본기업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 /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개발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 -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전신주 관리 웹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APP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신규 개발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 -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부동산 매물 관리 웹 어플리케이션 유지 보수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5304193" y="3657088"/>
            <a:ext cx="3381570" cy="35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보유 기술</a:t>
            </a:r>
          </a:p>
        </p:txBody>
      </p:sp>
      <p:sp>
        <p:nvSpPr>
          <p:cNvPr id="32" name="타원 31"/>
          <p:cNvSpPr/>
          <p:nvPr/>
        </p:nvSpPr>
        <p:spPr>
          <a:xfrm>
            <a:off x="4953000" y="3651804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Dongsu\Downloads\jav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194" y="4018847"/>
            <a:ext cx="440894" cy="64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Dongsu\Downloads\mysq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745" y="4779884"/>
            <a:ext cx="589351" cy="41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Dongsu\Downloads\orac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460" y="4779883"/>
            <a:ext cx="871189" cy="43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Dongsu\Downloads\plsql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107" y="4779883"/>
            <a:ext cx="725767" cy="4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Dongsu\Downloads\javascrip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82" y="5354660"/>
            <a:ext cx="427811" cy="4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Dongsu\Downloads\junit5-bann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788" y="4267956"/>
            <a:ext cx="844486" cy="31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Dongsu\Downloads\MSSQL280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788" y="4744512"/>
            <a:ext cx="561379" cy="45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Dongsu\Downloads\c-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788" y="4097954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Dongsu\Downloads\1200x630bb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332" y="4726357"/>
            <a:ext cx="522743" cy="52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Dongsu\Downloads\1_mtsk3fQ_BRemFidhkel3dA (1)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61" y="4760590"/>
            <a:ext cx="843397" cy="47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타원 35"/>
          <p:cNvSpPr/>
          <p:nvPr/>
        </p:nvSpPr>
        <p:spPr>
          <a:xfrm>
            <a:off x="1110822" y="5366708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462015" y="5341113"/>
            <a:ext cx="3381570" cy="8083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STONE.B (SI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일본기업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 /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설계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 -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자동차 부품 생산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판매 관리 시스템 설계 및 개발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pic>
        <p:nvPicPr>
          <p:cNvPr id="43" name="Picture 2" descr="C:\Users\Dongsu\Downloads\Apache_Flex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955" y="4217747"/>
            <a:ext cx="749614" cy="44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A27F547-1773-4512-BF7C-17B8CB463EC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272" y="5333944"/>
            <a:ext cx="490111" cy="49011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1D7599B-FF2C-4E3B-A1B8-2E0D1B13450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27" y="4122517"/>
            <a:ext cx="695978" cy="4998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B37A675-8859-47E3-A7E2-714576A9679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17096" y="5411322"/>
            <a:ext cx="1474476" cy="36760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3997F158-0944-4A84-A916-33DB75F708E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968561" y="5381051"/>
            <a:ext cx="656847" cy="3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1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031603"/>
            <a:ext cx="1393906" cy="237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2020.03 – 2020.07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21790" y="1268760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1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굿윌헌팅</a:t>
            </a:r>
            <a:r>
              <a:rPr lang="ko-KR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주식회사</a:t>
            </a: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031604"/>
            <a:ext cx="5815417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보험설계사 </a:t>
            </a:r>
            <a:r>
              <a:rPr lang="en-US" altLang="ko-KR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사용자 매칭 웹 어플리케이션</a:t>
            </a:r>
            <a:endParaRPr lang="en-US" altLang="ko-KR" sz="2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엔드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프론트 엔드 설계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 담당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1007" y="1895699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0B91C1F-7C3B-4FFC-B57C-12404739E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2070381"/>
            <a:ext cx="8441790" cy="428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5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031603"/>
            <a:ext cx="1393906" cy="237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2020.03 – 2020.07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21790" y="1268760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1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굿윌헌팅</a:t>
            </a:r>
            <a:r>
              <a:rPr lang="ko-KR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주식회사</a:t>
            </a: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031604"/>
            <a:ext cx="5815417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보험설계사 </a:t>
            </a:r>
            <a:r>
              <a:rPr lang="en-US" altLang="ko-KR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사용자 매칭 웹 어플리케이션</a:t>
            </a:r>
            <a:endParaRPr lang="en-US" altLang="ko-KR" sz="2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엔드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프론트 엔드 설계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 담당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1007" y="1895699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289374A-C8A8-42DD-86AD-28EEA3E1C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54" y="2060849"/>
            <a:ext cx="6206870" cy="307431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22D3F2C-91E4-4D18-9729-21F0AF55134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16696" y="5135159"/>
            <a:ext cx="1656184" cy="602304"/>
          </a:xfrm>
          <a:prstGeom prst="line">
            <a:avLst/>
          </a:prstGeom>
          <a:ln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FDE20-CA63-442A-B1ED-B9B8F27D3B20}"/>
              </a:ext>
            </a:extLst>
          </p:cNvPr>
          <p:cNvSpPr/>
          <p:nvPr/>
        </p:nvSpPr>
        <p:spPr>
          <a:xfrm>
            <a:off x="3872880" y="5300308"/>
            <a:ext cx="4968552" cy="8743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AWS, Spring framework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를 사용하여 기획단계이후 서버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DB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구축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프론트 개발 전반 담당</a:t>
            </a:r>
          </a:p>
        </p:txBody>
      </p:sp>
    </p:spTree>
    <p:extLst>
      <p:ext uri="{BB962C8B-B14F-4D97-AF65-F5344CB8AC3E}">
        <p14:creationId xmlns:p14="http://schemas.microsoft.com/office/powerpoint/2010/main" val="326568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031603"/>
            <a:ext cx="1393906" cy="237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2018.11 – 2019.10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21790" y="1268760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東芝府中事業所</a:t>
            </a:r>
            <a:endParaRPr lang="en-US" altLang="zh-TW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도시바</a:t>
            </a:r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031604"/>
            <a:ext cx="5815417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자동차 부품 생산</a:t>
            </a:r>
            <a:r>
              <a:rPr lang="en-US" altLang="ko-KR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판매관리 웹 어플리케이션</a:t>
            </a:r>
            <a:endParaRPr lang="en-US" altLang="ko-KR" sz="2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설계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 및 유지보수 담당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1007" y="1895699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4309351" y="2204864"/>
            <a:ext cx="5096655" cy="409946"/>
            <a:chOff x="0" y="1693956"/>
            <a:chExt cx="7488832" cy="501930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0" y="1693956"/>
              <a:ext cx="7488832" cy="5019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모서리가 둥근 직사각형 4"/>
            <p:cNvSpPr/>
            <p:nvPr/>
          </p:nvSpPr>
          <p:spPr>
            <a:xfrm>
              <a:off x="24502" y="1718458"/>
              <a:ext cx="7439828" cy="45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kern="1200" dirty="0">
                  <a:latin typeface="KoPubWorld돋움체_Pro Light" pitchFamily="50" charset="-127"/>
                  <a:ea typeface="KoPubWorld돋움체_Pro Light" pitchFamily="50" charset="-127"/>
                  <a:cs typeface="KoPubWorld돋움체_Pro Light" pitchFamily="50" charset="-127"/>
                </a:rPr>
                <a:t>개요</a:t>
              </a:r>
              <a:endParaRPr lang="en-US" altLang="ko-KR" sz="1600" kern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endParaRPr>
            </a:p>
          </p:txBody>
        </p:sp>
      </p:grpSp>
      <p:sp>
        <p:nvSpPr>
          <p:cNvPr id="56" name="부제목 2"/>
          <p:cNvSpPr txBox="1">
            <a:spLocks/>
          </p:cNvSpPr>
          <p:nvPr/>
        </p:nvSpPr>
        <p:spPr>
          <a:xfrm>
            <a:off x="4307903" y="2780927"/>
            <a:ext cx="5079979" cy="108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자동차 부품 공장에서 사용하는 물품 생산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재고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판매관리를 위한</a:t>
            </a:r>
            <a:b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사내 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ERP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시스템 개발 및 유지보수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프로젝트 인원 약 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명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코드 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30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만줄 이상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309351" y="3964119"/>
            <a:ext cx="5096655" cy="409946"/>
            <a:chOff x="0" y="1693956"/>
            <a:chExt cx="7488832" cy="501930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0" y="1693956"/>
              <a:ext cx="7488832" cy="5019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모서리가 둥근 직사각형 4"/>
            <p:cNvSpPr/>
            <p:nvPr/>
          </p:nvSpPr>
          <p:spPr>
            <a:xfrm>
              <a:off x="24502" y="1718458"/>
              <a:ext cx="7439828" cy="45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>
                  <a:latin typeface="KoPubWorld돋움체_Pro Light" pitchFamily="50" charset="-127"/>
                  <a:ea typeface="KoPubWorld돋움체_Pro Light" pitchFamily="50" charset="-127"/>
                  <a:cs typeface="KoPubWorld돋움체_Pro Light" pitchFamily="50" charset="-127"/>
                </a:rPr>
                <a:t>사용 기술</a:t>
              </a:r>
              <a:endParaRPr lang="en-US" altLang="ko-KR" sz="1600" kern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endParaRPr>
            </a:p>
          </p:txBody>
        </p:sp>
      </p:grpSp>
      <p:pic>
        <p:nvPicPr>
          <p:cNvPr id="60" name="Picture 7" descr="C:\Users\Dongsu\Downloads\jav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026" y="4617272"/>
            <a:ext cx="440894" cy="64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C:\Users\Dongsu\Downloads\orac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616" y="4815699"/>
            <a:ext cx="871189" cy="43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1" descr="C:\Users\Dongsu\Downloads\plsq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63" y="4815699"/>
            <a:ext cx="725767" cy="4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2" descr="C:\Users\Dongsu\Downloads\javascrip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00" y="4818756"/>
            <a:ext cx="427811" cy="4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7" descr="C:\Users\Dongsu\Downloads\1200x630b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564" y="4764477"/>
            <a:ext cx="522743" cy="52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ongsu\Downloads\Apache_Fle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76" y="4689560"/>
            <a:ext cx="1133441" cy="67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31007" y="2224876"/>
            <a:ext cx="865609" cy="2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주문관리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31007" y="2502054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발주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31007" y="2773631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의뢰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견적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31007" y="3041050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승인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31007" y="3318031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주문검색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31007" y="3584182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639120" y="2224876"/>
            <a:ext cx="865609" cy="2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인사관리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39120" y="2502054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사용자등록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639120" y="2773631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사용자검색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639120" y="3041050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권한설정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639120" y="3318031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부서배치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639120" y="3584182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65975" y="2224876"/>
            <a:ext cx="865609" cy="2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부품관리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665975" y="2502054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부품검색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665975" y="2773631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부품등록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665975" y="3041050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입출고관리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2665975" y="3318031"/>
            <a:ext cx="865609" cy="26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31007" y="3977901"/>
            <a:ext cx="865609" cy="2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영업관리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31007" y="4255079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거래처등록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631007" y="4526656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거래처검색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631007" y="4794075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실적관리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631007" y="5071056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목표관리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631007" y="5337207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거래처제한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631007" y="5614188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639119" y="3977901"/>
            <a:ext cx="865609" cy="2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금액관리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1639119" y="4255079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세금계산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639119" y="4526656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단가등록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1639119" y="4794075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단가검색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1639119" y="5071056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665975" y="3977901"/>
            <a:ext cx="865609" cy="2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청구서관리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665975" y="4255079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청구서등록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2665975" y="4526656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청구서확인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2665975" y="4794075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인쇄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2665975" y="5071056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pic>
        <p:nvPicPr>
          <p:cNvPr id="105" name="Picture 2" descr="C:\Users\Dongsu\Downloads\다운로드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338" y="4575364"/>
            <a:ext cx="671203" cy="67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72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031603"/>
            <a:ext cx="1393906" cy="237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2018.3 – 2018.10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21790" y="1268760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東芝府中事業所</a:t>
            </a:r>
            <a:endParaRPr lang="en-US" altLang="zh-TW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도시바</a:t>
            </a:r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031604"/>
            <a:ext cx="5815417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자동차 부품 생산</a:t>
            </a:r>
            <a:r>
              <a:rPr lang="en-US" altLang="ko-KR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판매관리 웹 어플리케이션</a:t>
            </a:r>
            <a:endParaRPr lang="en-US" altLang="ko-KR" sz="2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설계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 및 유지보수 담당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21790" y="2204864"/>
            <a:ext cx="1224137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요구사항분석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724774" y="2564904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984548" y="3320988"/>
            <a:ext cx="1520181" cy="27003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사각형 설명선 73"/>
          <p:cNvSpPr/>
          <p:nvPr/>
        </p:nvSpPr>
        <p:spPr>
          <a:xfrm>
            <a:off x="2792760" y="6021288"/>
            <a:ext cx="814096" cy="365916"/>
          </a:xfrm>
          <a:prstGeom prst="wedgeRoundRectCallout">
            <a:avLst>
              <a:gd name="adj1" fmla="val -76492"/>
              <a:gd name="adj2" fmla="val -9157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담당 범위</a:t>
            </a:r>
            <a:r>
              <a:rPr lang="en-US" altLang="ko-KR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!</a:t>
            </a:r>
            <a:endParaRPr lang="ko-KR" altLang="en-US" sz="1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1007" y="1895699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121790" y="2852936"/>
            <a:ext cx="1224137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시스템 명세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724774" y="321297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1121790" y="3501008"/>
            <a:ext cx="1224137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설계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1724774" y="3861048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1121790" y="4149080"/>
            <a:ext cx="1224137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프로그래밍</a:t>
            </a:r>
            <a:endParaRPr lang="ko-KR" altLang="en-US" sz="1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724774" y="450912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1121790" y="4797152"/>
            <a:ext cx="1224137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테스트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1724774" y="5155788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1121790" y="5443820"/>
            <a:ext cx="1224137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유지보수</a:t>
            </a:r>
          </a:p>
        </p:txBody>
      </p:sp>
      <p:sp>
        <p:nvSpPr>
          <p:cNvPr id="56" name="부제목 2"/>
          <p:cNvSpPr txBox="1">
            <a:spLocks/>
          </p:cNvSpPr>
          <p:nvPr/>
        </p:nvSpPr>
        <p:spPr>
          <a:xfrm>
            <a:off x="3866755" y="2780928"/>
            <a:ext cx="5521127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80" name="직선 연결선 79"/>
          <p:cNvCxnSpPr>
            <a:endCxn id="82" idx="1"/>
          </p:cNvCxnSpPr>
          <p:nvPr/>
        </p:nvCxnSpPr>
        <p:spPr>
          <a:xfrm flipV="1">
            <a:off x="2665975" y="3555303"/>
            <a:ext cx="1854977" cy="125726"/>
          </a:xfrm>
          <a:prstGeom prst="line">
            <a:avLst/>
          </a:prstGeom>
          <a:ln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4520952" y="3320988"/>
            <a:ext cx="4176464" cy="46863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MVC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모델의 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JAVA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자체 프레임워크로 기능 설계 및 구현</a:t>
            </a:r>
          </a:p>
        </p:txBody>
      </p:sp>
      <p:cxnSp>
        <p:nvCxnSpPr>
          <p:cNvPr id="83" name="직선 연결선 82"/>
          <p:cNvCxnSpPr>
            <a:endCxn id="82" idx="1"/>
          </p:cNvCxnSpPr>
          <p:nvPr/>
        </p:nvCxnSpPr>
        <p:spPr>
          <a:xfrm flipV="1">
            <a:off x="2665974" y="3555303"/>
            <a:ext cx="1854978" cy="827515"/>
          </a:xfrm>
          <a:prstGeom prst="line">
            <a:avLst/>
          </a:prstGeom>
          <a:ln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endCxn id="86" idx="1"/>
          </p:cNvCxnSpPr>
          <p:nvPr/>
        </p:nvCxnSpPr>
        <p:spPr>
          <a:xfrm flipV="1">
            <a:off x="2665974" y="4560303"/>
            <a:ext cx="1854978" cy="439654"/>
          </a:xfrm>
          <a:prstGeom prst="line">
            <a:avLst/>
          </a:prstGeom>
          <a:ln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4520952" y="4325988"/>
            <a:ext cx="3600400" cy="46863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개발된 기능에 대한 단위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결합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종합테스트 진행</a:t>
            </a:r>
          </a:p>
        </p:txBody>
      </p:sp>
      <p:cxnSp>
        <p:nvCxnSpPr>
          <p:cNvPr id="87" name="직선 연결선 86"/>
          <p:cNvCxnSpPr/>
          <p:nvPr/>
        </p:nvCxnSpPr>
        <p:spPr>
          <a:xfrm>
            <a:off x="2665974" y="5623840"/>
            <a:ext cx="1854977" cy="0"/>
          </a:xfrm>
          <a:prstGeom prst="line">
            <a:avLst/>
          </a:prstGeom>
          <a:ln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4520952" y="5389525"/>
            <a:ext cx="3168352" cy="46863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코드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리팩토링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및 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SVN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으로 코드버전 관리 </a:t>
            </a:r>
          </a:p>
        </p:txBody>
      </p:sp>
    </p:spTree>
    <p:extLst>
      <p:ext uri="{BB962C8B-B14F-4D97-AF65-F5344CB8AC3E}">
        <p14:creationId xmlns:p14="http://schemas.microsoft.com/office/powerpoint/2010/main" val="3224363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031603"/>
            <a:ext cx="1393906" cy="237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2018.03 – 2018.10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21790" y="1268760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株式会社日立製作所</a:t>
            </a:r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히타치제작소</a:t>
            </a:r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031604"/>
            <a:ext cx="5815417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전신주 관리 서비스 웹 어플리케이션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신규 개발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1007" y="1895699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4309351" y="2204864"/>
            <a:ext cx="5096655" cy="409946"/>
            <a:chOff x="0" y="1693956"/>
            <a:chExt cx="7488832" cy="501930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0" y="1693956"/>
              <a:ext cx="7488832" cy="5019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모서리가 둥근 직사각형 4"/>
            <p:cNvSpPr/>
            <p:nvPr/>
          </p:nvSpPr>
          <p:spPr>
            <a:xfrm>
              <a:off x="24502" y="1718458"/>
              <a:ext cx="7439828" cy="45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kern="1200" dirty="0">
                  <a:latin typeface="KoPubWorld돋움체_Pro Light" pitchFamily="50" charset="-127"/>
                  <a:ea typeface="KoPubWorld돋움체_Pro Light" pitchFamily="50" charset="-127"/>
                  <a:cs typeface="KoPubWorld돋움체_Pro Light" pitchFamily="50" charset="-127"/>
                </a:rPr>
                <a:t>개요</a:t>
              </a:r>
              <a:endParaRPr lang="en-US" altLang="ko-KR" sz="1600" kern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endParaRPr>
            </a:p>
          </p:txBody>
        </p:sp>
      </p:grpSp>
      <p:sp>
        <p:nvSpPr>
          <p:cNvPr id="56" name="부제목 2"/>
          <p:cNvSpPr txBox="1">
            <a:spLocks/>
          </p:cNvSpPr>
          <p:nvPr/>
        </p:nvSpPr>
        <p:spPr>
          <a:xfrm>
            <a:off x="4307903" y="2780927"/>
            <a:ext cx="5079979" cy="108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전력회사의 전신주 관리 서비스를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신청받기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위한 웹 어플리케이션</a:t>
            </a:r>
            <a:b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백엔드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신규 개발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프로젝트 인원 약 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50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명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309351" y="3964119"/>
            <a:ext cx="5096655" cy="409946"/>
            <a:chOff x="0" y="1693956"/>
            <a:chExt cx="7488832" cy="501930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0" y="1693956"/>
              <a:ext cx="7488832" cy="5019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모서리가 둥근 직사각형 4"/>
            <p:cNvSpPr/>
            <p:nvPr/>
          </p:nvSpPr>
          <p:spPr>
            <a:xfrm>
              <a:off x="24502" y="1718458"/>
              <a:ext cx="7439828" cy="45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>
                  <a:latin typeface="KoPubWorld돋움체_Pro Light" pitchFamily="50" charset="-127"/>
                  <a:ea typeface="KoPubWorld돋움체_Pro Light" pitchFamily="50" charset="-127"/>
                  <a:cs typeface="KoPubWorld돋움체_Pro Light" pitchFamily="50" charset="-127"/>
                </a:rPr>
                <a:t>사용 기술</a:t>
              </a:r>
              <a:endParaRPr lang="en-US" altLang="ko-KR" sz="1600" kern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endParaRPr>
            </a:p>
          </p:txBody>
        </p:sp>
      </p:grpSp>
      <p:pic>
        <p:nvPicPr>
          <p:cNvPr id="60" name="Picture 7" descr="C:\Users\Dongsu\Downloads\jav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339" y="4617272"/>
            <a:ext cx="440894" cy="64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07" y="1992065"/>
            <a:ext cx="3457897" cy="398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9" descr="C:\Users\Dongsu\Downloads\mysq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49" y="4845297"/>
            <a:ext cx="589351" cy="41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3" descr="C:\Users\Dongsu\Downloads\junit5-bann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012" y="4895100"/>
            <a:ext cx="844486" cy="31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8" descr="C:\Users\Dongsu\Downloads\1_mtsk3fQ_BRemFidhkel3dA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693" y="4816052"/>
            <a:ext cx="843397" cy="47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48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031603"/>
            <a:ext cx="1393906" cy="237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2018.03 – 2018.10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21790" y="1268760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株式会社日立製作所</a:t>
            </a:r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히타치제작소</a:t>
            </a:r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031604"/>
            <a:ext cx="5815417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전신주 관리 서비스 웹 어플리케이션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신규 개발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1007" y="1895699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07" y="1988840"/>
            <a:ext cx="2809825" cy="405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36" y="1988840"/>
            <a:ext cx="3220780" cy="405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직선 연결선 21"/>
          <p:cNvCxnSpPr/>
          <p:nvPr/>
        </p:nvCxnSpPr>
        <p:spPr>
          <a:xfrm>
            <a:off x="3390181" y="2636912"/>
            <a:ext cx="482699" cy="0"/>
          </a:xfrm>
          <a:prstGeom prst="line">
            <a:avLst/>
          </a:prstGeom>
          <a:ln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3872880" y="2366016"/>
            <a:ext cx="2232248" cy="63093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각 서비스로 이동하는 </a:t>
            </a:r>
            <a:b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컨트롤러 및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로직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코드 작성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3512840" y="3573016"/>
            <a:ext cx="2448272" cy="63093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DB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스키마 등록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테이블 생성 등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각종 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DML SQL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설계 및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작성</a:t>
            </a:r>
          </a:p>
        </p:txBody>
      </p:sp>
      <p:cxnSp>
        <p:nvCxnSpPr>
          <p:cNvPr id="26" name="직선 연결선 25"/>
          <p:cNvCxnSpPr>
            <a:endCxn id="25" idx="3"/>
          </p:cNvCxnSpPr>
          <p:nvPr/>
        </p:nvCxnSpPr>
        <p:spPr>
          <a:xfrm flipH="1">
            <a:off x="5961112" y="3888484"/>
            <a:ext cx="360040" cy="0"/>
          </a:xfrm>
          <a:prstGeom prst="line">
            <a:avLst/>
          </a:prstGeom>
          <a:ln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3728864" y="4869160"/>
            <a:ext cx="2232248" cy="86409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Junit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프레임워크를 사용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</a:t>
            </a:r>
            <a:b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자동화된 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Unit test case </a:t>
            </a:r>
            <a:b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코드 작성</a:t>
            </a:r>
          </a:p>
        </p:txBody>
      </p:sp>
    </p:spTree>
    <p:extLst>
      <p:ext uri="{BB962C8B-B14F-4D97-AF65-F5344CB8AC3E}">
        <p14:creationId xmlns:p14="http://schemas.microsoft.com/office/powerpoint/2010/main" val="934239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16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031603"/>
            <a:ext cx="1393906" cy="237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2018.03 – 2018.10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21790" y="1268760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ミツイワ株式会社</a:t>
            </a:r>
            <a:br>
              <a:rPr lang="en-US" altLang="ja-JP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en-US" altLang="ja-JP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미츠이와</a:t>
            </a:r>
            <a:r>
              <a:rPr lang="ko-KR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㈜</a:t>
            </a:r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031604"/>
            <a:ext cx="5815417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부동산 회사 매물 관리 웹 어플리케이션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유지 보수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1007" y="1895699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4309351" y="2204864"/>
            <a:ext cx="5096655" cy="409946"/>
            <a:chOff x="0" y="1693956"/>
            <a:chExt cx="7488832" cy="501930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0" y="1693956"/>
              <a:ext cx="7488832" cy="5019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모서리가 둥근 직사각형 4"/>
            <p:cNvSpPr/>
            <p:nvPr/>
          </p:nvSpPr>
          <p:spPr>
            <a:xfrm>
              <a:off x="24502" y="1718458"/>
              <a:ext cx="7439828" cy="45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kern="1200" dirty="0">
                  <a:latin typeface="KoPubWorld돋움체_Pro Light" pitchFamily="50" charset="-127"/>
                  <a:ea typeface="KoPubWorld돋움체_Pro Light" pitchFamily="50" charset="-127"/>
                  <a:cs typeface="KoPubWorld돋움체_Pro Light" pitchFamily="50" charset="-127"/>
                </a:rPr>
                <a:t>개요</a:t>
              </a:r>
              <a:endParaRPr lang="en-US" altLang="ko-KR" sz="1600" kern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endParaRPr>
            </a:p>
          </p:txBody>
        </p:sp>
      </p:grpSp>
      <p:sp>
        <p:nvSpPr>
          <p:cNvPr id="56" name="부제목 2"/>
          <p:cNvSpPr txBox="1">
            <a:spLocks/>
          </p:cNvSpPr>
          <p:nvPr/>
        </p:nvSpPr>
        <p:spPr>
          <a:xfrm>
            <a:off x="631007" y="5321265"/>
            <a:ext cx="3601913" cy="4119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※</a:t>
            </a:r>
            <a:r>
              <a:rPr lang="ko-KR" altLang="en-US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위 이미지는 본 프로젝트 구조의 이해를 돕기 위한 이미지이며</a:t>
            </a:r>
            <a:r>
              <a:rPr lang="en-US" altLang="ko-KR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</a:t>
            </a:r>
            <a:br>
              <a:rPr lang="en-US" altLang="ko-KR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   </a:t>
            </a:r>
            <a:r>
              <a:rPr lang="ko-KR" altLang="en-US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본 프로젝트와의 내용은 전혀 다름을 알립니다</a:t>
            </a:r>
            <a:r>
              <a:rPr lang="en-US" altLang="ko-KR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4309351" y="3964119"/>
            <a:ext cx="5096655" cy="409946"/>
            <a:chOff x="0" y="1693956"/>
            <a:chExt cx="7488832" cy="501930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0" y="1693956"/>
              <a:ext cx="7488832" cy="5019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모서리가 둥근 직사각형 4"/>
            <p:cNvSpPr/>
            <p:nvPr/>
          </p:nvSpPr>
          <p:spPr>
            <a:xfrm>
              <a:off x="24502" y="1718458"/>
              <a:ext cx="7439828" cy="45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>
                  <a:latin typeface="KoPubWorld돋움체_Pro Light" pitchFamily="50" charset="-127"/>
                  <a:ea typeface="KoPubWorld돋움체_Pro Light" pitchFamily="50" charset="-127"/>
                  <a:cs typeface="KoPubWorld돋움체_Pro Light" pitchFamily="50" charset="-127"/>
                </a:rPr>
                <a:t>사용 기술</a:t>
              </a:r>
              <a:endParaRPr lang="en-US" altLang="ko-KR" sz="1600" kern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endParaRP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08" y="1988840"/>
            <a:ext cx="3601912" cy="327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부제목 2"/>
          <p:cNvSpPr txBox="1">
            <a:spLocks/>
          </p:cNvSpPr>
          <p:nvPr/>
        </p:nvSpPr>
        <p:spPr>
          <a:xfrm>
            <a:off x="4307903" y="2780927"/>
            <a:ext cx="5079979" cy="108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부동산 회사의 매물 관리 사내 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ERP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시스템 유지보수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프로젝트 인원 약 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10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명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pic>
        <p:nvPicPr>
          <p:cNvPr id="22" name="Picture 19" descr="C:\Users\Dongsu\Downloads\logo-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79" y="4816052"/>
            <a:ext cx="1180104" cy="3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C:\Users\Dongsu\Downloads\MSSQL28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36" y="4744512"/>
            <a:ext cx="561379" cy="45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C:\Users\Dongsu\Downloads\javascrip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307" y="4818756"/>
            <a:ext cx="427811" cy="4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Dongsu\Downloads\다운로드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392" y="4575364"/>
            <a:ext cx="671203" cy="67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31008" y="1988840"/>
            <a:ext cx="36155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307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031603"/>
            <a:ext cx="1393906" cy="237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2018.03 – 2018.10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21790" y="1268760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ミツイワ株式会社</a:t>
            </a:r>
            <a:br>
              <a:rPr lang="en-US" altLang="ja-JP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en-US" altLang="ja-JP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미츠이와</a:t>
            </a:r>
            <a:r>
              <a:rPr lang="ko-KR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㈜</a:t>
            </a:r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031604"/>
            <a:ext cx="5815417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부동산 회사 매물 관리 웹 어플리케이션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유지 보수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1007" y="1895699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부제목 2"/>
          <p:cNvSpPr txBox="1">
            <a:spLocks/>
          </p:cNvSpPr>
          <p:nvPr/>
        </p:nvSpPr>
        <p:spPr>
          <a:xfrm>
            <a:off x="631007" y="5321265"/>
            <a:ext cx="3601913" cy="4119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※</a:t>
            </a:r>
            <a:r>
              <a:rPr lang="ko-KR" altLang="en-US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위 이미지는 본 프로젝트 구조의 이해를 돕기 위한 이미지이며</a:t>
            </a:r>
            <a:r>
              <a:rPr lang="en-US" altLang="ko-KR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</a:t>
            </a:r>
            <a:br>
              <a:rPr lang="en-US" altLang="ko-KR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   </a:t>
            </a:r>
            <a:r>
              <a:rPr lang="ko-KR" altLang="en-US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본 프로젝트와의 내용은 전혀 다름을 알립니다</a:t>
            </a:r>
            <a:r>
              <a:rPr lang="en-US" altLang="ko-KR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08" y="1988840"/>
            <a:ext cx="3601912" cy="327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연결선 19"/>
          <p:cNvCxnSpPr/>
          <p:nvPr/>
        </p:nvCxnSpPr>
        <p:spPr>
          <a:xfrm>
            <a:off x="4326285" y="2649124"/>
            <a:ext cx="794118" cy="0"/>
          </a:xfrm>
          <a:prstGeom prst="line">
            <a:avLst/>
          </a:prstGeom>
          <a:ln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5120403" y="2378228"/>
            <a:ext cx="3672408" cy="63093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기존코드 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-&gt; </a:t>
            </a:r>
            <a:r>
              <a:rPr lang="en-US" altLang="ko-KR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CakePHP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프레임워크를 사용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MVC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모델의 코드로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리팩토링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1008" y="1988840"/>
            <a:ext cx="36155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4326285" y="4059936"/>
            <a:ext cx="794118" cy="0"/>
          </a:xfrm>
          <a:prstGeom prst="line">
            <a:avLst/>
          </a:prstGeom>
          <a:ln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5120403" y="3789040"/>
            <a:ext cx="3672408" cy="63093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매물 등록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및 검색 등의 각종 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DML SQL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작성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37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280567" y="2935780"/>
            <a:ext cx="5171080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감사합니다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478607" y="2935781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78607" y="3789040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4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280567" y="2935780"/>
            <a:ext cx="5171080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담당 프로젝트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478607" y="2935781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78607" y="3789040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14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031603"/>
            <a:ext cx="1393906" cy="237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2020.08 – 2021.06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21790" y="1268760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1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굿윌헌팅</a:t>
            </a:r>
            <a:r>
              <a:rPr lang="ko-KR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주식회사</a:t>
            </a: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031604"/>
            <a:ext cx="6391481" cy="864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사용자 투표 앱 </a:t>
            </a:r>
            <a:r>
              <a:rPr lang="en-US" altLang="ko-KR" sz="20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Pollide</a:t>
            </a:r>
            <a:r>
              <a:rPr lang="en-US" altLang="ko-KR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광고주 페이지 웹 어플리케이션</a:t>
            </a:r>
            <a:endParaRPr lang="en-US" altLang="ko-KR" sz="2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엔드 개선 및 추가개발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프론트 엔드 신규개발 담당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1007" y="1895699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437967" y="4747570"/>
            <a:ext cx="3814554" cy="409946"/>
            <a:chOff x="0" y="1693956"/>
            <a:chExt cx="7488832" cy="501930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0" y="1693956"/>
              <a:ext cx="7488832" cy="5019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모서리가 둥근 직사각형 4"/>
            <p:cNvSpPr/>
            <p:nvPr/>
          </p:nvSpPr>
          <p:spPr>
            <a:xfrm>
              <a:off x="24502" y="1718458"/>
              <a:ext cx="7439828" cy="45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kern="1200" dirty="0">
                  <a:latin typeface="KoPubWorld돋움체_Pro Light" pitchFamily="50" charset="-127"/>
                  <a:ea typeface="KoPubWorld돋움체_Pro Light" pitchFamily="50" charset="-127"/>
                  <a:cs typeface="KoPubWorld돋움체_Pro Light" pitchFamily="50" charset="-127"/>
                </a:rPr>
                <a:t>개요</a:t>
              </a:r>
              <a:endParaRPr lang="en-US" altLang="ko-KR" sz="1600" kern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endParaRPr>
            </a:p>
          </p:txBody>
        </p:sp>
      </p:grpSp>
      <p:sp>
        <p:nvSpPr>
          <p:cNvPr id="56" name="부제목 2"/>
          <p:cNvSpPr txBox="1">
            <a:spLocks/>
          </p:cNvSpPr>
          <p:nvPr/>
        </p:nvSpPr>
        <p:spPr>
          <a:xfrm>
            <a:off x="379771" y="5292508"/>
            <a:ext cx="3860269" cy="12328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사용자 투표 앱 </a:t>
            </a:r>
            <a:r>
              <a:rPr lang="en-US" altLang="ko-KR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Pollide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의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기업등의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광고주 전용 웹 앱 개발 및 기존 스마트폰 앱 서버 개선 작업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프로젝트 인원 약 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10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명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코드 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6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만줄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이상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https://pollide.kr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5659640" y="4747570"/>
            <a:ext cx="3746366" cy="409946"/>
            <a:chOff x="0" y="1693956"/>
            <a:chExt cx="7488832" cy="501930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0" y="1693956"/>
              <a:ext cx="7488832" cy="5019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모서리가 둥근 직사각형 4"/>
            <p:cNvSpPr/>
            <p:nvPr/>
          </p:nvSpPr>
          <p:spPr>
            <a:xfrm>
              <a:off x="24502" y="1718458"/>
              <a:ext cx="7439828" cy="45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>
                  <a:latin typeface="KoPubWorld돋움체_Pro Light" pitchFamily="50" charset="-127"/>
                  <a:ea typeface="KoPubWorld돋움체_Pro Light" pitchFamily="50" charset="-127"/>
                  <a:cs typeface="KoPubWorld돋움체_Pro Light" pitchFamily="50" charset="-127"/>
                </a:rPr>
                <a:t>사용 기술</a:t>
              </a:r>
              <a:endParaRPr lang="en-US" altLang="ko-KR" sz="1600" kern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endParaRPr>
            </a:p>
          </p:txBody>
        </p:sp>
      </p:grpSp>
      <p:pic>
        <p:nvPicPr>
          <p:cNvPr id="60" name="Picture 7" descr="C:\Users\Dongsu\Downloads\jav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46" y="5148681"/>
            <a:ext cx="440894" cy="64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2" descr="C:\Users\Dongsu\Downloads\java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247" y="5350165"/>
            <a:ext cx="427811" cy="4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C:\Users\Dongsu\Downloads\다운로드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892" y="5106773"/>
            <a:ext cx="671203" cy="67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Dongsu\Downloads\mysql.png">
            <a:extLst>
              <a:ext uri="{FF2B5EF4-FFF2-40B4-BE49-F238E27FC236}">
                <a16:creationId xmlns:a16="http://schemas.microsoft.com/office/drawing/2014/main" id="{A43EB9E2-0AC4-4D8E-9546-8CAD382C6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162" y="5376706"/>
            <a:ext cx="589351" cy="41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8" descr="C:\Users\Dongsu\Downloads\1_mtsk3fQ_BRemFidhkel3dA (1).png">
            <a:extLst>
              <a:ext uri="{FF2B5EF4-FFF2-40B4-BE49-F238E27FC236}">
                <a16:creationId xmlns:a16="http://schemas.microsoft.com/office/drawing/2014/main" id="{7D40CD49-2C68-47EC-9679-B193D830B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459" y="5898206"/>
            <a:ext cx="843397" cy="47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BC8DE9C0-20D0-42A5-92B7-4C316466E58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347" y="5292508"/>
            <a:ext cx="695978" cy="4998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25218D-4E59-4CF0-94D3-A0DD392B5D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3412" y="1986056"/>
            <a:ext cx="5675913" cy="2591891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7BE24A1C-6E99-45DC-8E13-B59F186D0A9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6861" y="5943429"/>
            <a:ext cx="656847" cy="393244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B09C06B4-1FA1-43FD-8367-1E68EB16C7E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999" y="5865353"/>
            <a:ext cx="490111" cy="49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9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031603"/>
            <a:ext cx="1393906" cy="237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2020.08 – 2021.06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21790" y="1268760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1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굿윌헌팅</a:t>
            </a:r>
            <a:r>
              <a:rPr lang="ko-KR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주식회사</a:t>
            </a: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031604"/>
            <a:ext cx="6391481" cy="864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사용자 투표 앱 </a:t>
            </a:r>
            <a:r>
              <a:rPr lang="en-US" altLang="ko-KR" sz="20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Pollide</a:t>
            </a:r>
            <a:r>
              <a:rPr lang="en-US" altLang="ko-KR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광고주 페이지 웹 어플리케이션</a:t>
            </a:r>
            <a:endParaRPr lang="en-US" altLang="ko-KR" sz="2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엔드 개선 및 추가개발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프론트 엔드 신규개발 담당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1007" y="1895699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6A6B897-5A88-4390-91F7-49CDFD820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919" y="2090936"/>
            <a:ext cx="608832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5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031603"/>
            <a:ext cx="1393906" cy="237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2020.08 – 2021.06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21790" y="1268760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1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굿윌헌팅</a:t>
            </a:r>
            <a:r>
              <a:rPr lang="ko-KR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주식회사</a:t>
            </a: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031604"/>
            <a:ext cx="6391481" cy="864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사용자 투표 앱 </a:t>
            </a:r>
            <a:r>
              <a:rPr lang="en-US" altLang="ko-KR" sz="20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Pollide</a:t>
            </a:r>
            <a:r>
              <a:rPr lang="en-US" altLang="ko-KR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광고주 페이지 웹 어플리케이션</a:t>
            </a:r>
            <a:endParaRPr lang="en-US" altLang="ko-KR" sz="2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엔드 개선 및 추가개발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프론트 엔드 신규개발 담당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1007" y="1895699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37D60A6-1546-475B-B801-89782A796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565" y="2044755"/>
            <a:ext cx="5546869" cy="45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7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031603"/>
            <a:ext cx="1393906" cy="237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2020.08 – 2021.06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21790" y="1268760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1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굿윌헌팅</a:t>
            </a:r>
            <a:r>
              <a:rPr lang="ko-KR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주식회사</a:t>
            </a: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031604"/>
            <a:ext cx="6391481" cy="864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사용자 투표 앱 </a:t>
            </a:r>
            <a:r>
              <a:rPr lang="en-US" altLang="ko-KR" sz="20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Pollide</a:t>
            </a:r>
            <a:r>
              <a:rPr lang="en-US" altLang="ko-KR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광고주 페이지 웹 어플리케이션</a:t>
            </a:r>
            <a:endParaRPr lang="en-US" altLang="ko-KR" sz="2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엔드 개선 및 추가개발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프론트 엔드 신규개발 담당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1007" y="1895699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3B5C115-748E-4E4B-9232-53F863722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001" y="2011220"/>
            <a:ext cx="5691998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031603"/>
            <a:ext cx="1393906" cy="237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2020.08 – 2021.06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21790" y="1268760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1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굿윌헌팅</a:t>
            </a:r>
            <a:r>
              <a:rPr lang="ko-KR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주식회사</a:t>
            </a: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031604"/>
            <a:ext cx="6391481" cy="864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사용자 투표 앱 </a:t>
            </a:r>
            <a:r>
              <a:rPr lang="en-US" altLang="ko-KR" sz="20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Pollide</a:t>
            </a:r>
            <a:r>
              <a:rPr lang="en-US" altLang="ko-KR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광고주 페이지 웹 어플리케이션</a:t>
            </a:r>
            <a:endParaRPr lang="en-US" altLang="ko-KR" sz="2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엔드 개선 및 추가개발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프론트 엔드 신규개발 담당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1007" y="1895699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E373A78-AAB4-4DD3-B23F-C2098CCEB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07" y="2013931"/>
            <a:ext cx="5561219" cy="449443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31D3C10-628C-4105-ABC5-A11F6BB0ADC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192226" y="4123642"/>
            <a:ext cx="423135" cy="0"/>
          </a:xfrm>
          <a:prstGeom prst="line">
            <a:avLst/>
          </a:prstGeom>
          <a:ln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DC4B77-E16B-42DE-95FB-F205DC0FE316}"/>
              </a:ext>
            </a:extLst>
          </p:cNvPr>
          <p:cNvSpPr/>
          <p:nvPr/>
        </p:nvSpPr>
        <p:spPr>
          <a:xfrm>
            <a:off x="6615361" y="2420888"/>
            <a:ext cx="2790646" cy="340550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VueJS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를 사용하여 프론트 신규개발 전반 담당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Pollide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스마트폰 앱 기존 서버 코드에 해당 웹 관련 내용추가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(API,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보안작업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결제작업 등등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..)</a:t>
            </a:r>
          </a:p>
          <a:p>
            <a:pPr algn="ctr"/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신규 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DB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구축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도메인 설정 등의 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인프라 작업 담당</a:t>
            </a:r>
          </a:p>
        </p:txBody>
      </p:sp>
    </p:spTree>
    <p:extLst>
      <p:ext uri="{BB962C8B-B14F-4D97-AF65-F5344CB8AC3E}">
        <p14:creationId xmlns:p14="http://schemas.microsoft.com/office/powerpoint/2010/main" val="335843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031603"/>
            <a:ext cx="1393906" cy="237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2020.03 – 2020.07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21790" y="1268760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1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굿윌헌팅</a:t>
            </a:r>
            <a:r>
              <a:rPr lang="ko-KR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주식회사</a:t>
            </a: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031604"/>
            <a:ext cx="5815417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보험설계사 </a:t>
            </a:r>
            <a:r>
              <a:rPr lang="en-US" altLang="ko-KR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사용자 매칭 웹 어플리케이션</a:t>
            </a:r>
            <a:endParaRPr lang="en-US" altLang="ko-KR" sz="2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엔드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프론트 엔드 설계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 담당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1007" y="1895699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4309351" y="2204864"/>
            <a:ext cx="5096655" cy="409946"/>
            <a:chOff x="0" y="1693956"/>
            <a:chExt cx="7488832" cy="501930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0" y="1693956"/>
              <a:ext cx="7488832" cy="5019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모서리가 둥근 직사각형 4"/>
            <p:cNvSpPr/>
            <p:nvPr/>
          </p:nvSpPr>
          <p:spPr>
            <a:xfrm>
              <a:off x="24502" y="1718458"/>
              <a:ext cx="7439828" cy="45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kern="1200" dirty="0">
                  <a:latin typeface="KoPubWorld돋움체_Pro Light" pitchFamily="50" charset="-127"/>
                  <a:ea typeface="KoPubWorld돋움체_Pro Light" pitchFamily="50" charset="-127"/>
                  <a:cs typeface="KoPubWorld돋움체_Pro Light" pitchFamily="50" charset="-127"/>
                </a:rPr>
                <a:t>개요</a:t>
              </a:r>
              <a:endParaRPr lang="en-US" altLang="ko-KR" sz="1600" kern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endParaRPr>
            </a:p>
          </p:txBody>
        </p:sp>
      </p:grpSp>
      <p:sp>
        <p:nvSpPr>
          <p:cNvPr id="56" name="부제목 2"/>
          <p:cNvSpPr txBox="1">
            <a:spLocks/>
          </p:cNvSpPr>
          <p:nvPr/>
        </p:nvSpPr>
        <p:spPr>
          <a:xfrm>
            <a:off x="4307903" y="2780927"/>
            <a:ext cx="5079979" cy="108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보험설계사 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–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사용자를 매칭하여 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1:1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메시지로 보험설계 및 상담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견적을 낼 수 있도록 하는 웹 앱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프로젝트 인원 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명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코드 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3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만줄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이상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309351" y="3964119"/>
            <a:ext cx="5096655" cy="409946"/>
            <a:chOff x="0" y="1693956"/>
            <a:chExt cx="7488832" cy="501930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0" y="1693956"/>
              <a:ext cx="7488832" cy="5019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모서리가 둥근 직사각형 4"/>
            <p:cNvSpPr/>
            <p:nvPr/>
          </p:nvSpPr>
          <p:spPr>
            <a:xfrm>
              <a:off x="24502" y="1718458"/>
              <a:ext cx="7439828" cy="45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>
                  <a:latin typeface="KoPubWorld돋움체_Pro Light" pitchFamily="50" charset="-127"/>
                  <a:ea typeface="KoPubWorld돋움체_Pro Light" pitchFamily="50" charset="-127"/>
                  <a:cs typeface="KoPubWorld돋움체_Pro Light" pitchFamily="50" charset="-127"/>
                </a:rPr>
                <a:t>사용 기술</a:t>
              </a:r>
              <a:endParaRPr lang="en-US" altLang="ko-KR" sz="1600" kern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endParaRPr>
            </a:p>
          </p:txBody>
        </p:sp>
      </p:grpSp>
      <p:pic>
        <p:nvPicPr>
          <p:cNvPr id="60" name="Picture 7" descr="C:\Users\Dongsu\Downloads\jav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026" y="4617272"/>
            <a:ext cx="440894" cy="64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2" descr="C:\Users\Dongsu\Downloads\java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247" y="4818756"/>
            <a:ext cx="427811" cy="4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C:\Users\Dongsu\Downloads\다운로드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892" y="4575364"/>
            <a:ext cx="671203" cy="67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Dongsu\Downloads\mysql.png">
            <a:extLst>
              <a:ext uri="{FF2B5EF4-FFF2-40B4-BE49-F238E27FC236}">
                <a16:creationId xmlns:a16="http://schemas.microsoft.com/office/drawing/2014/main" id="{A43EB9E2-0AC4-4D8E-9546-8CAD382C6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986" y="4845297"/>
            <a:ext cx="589351" cy="41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8" descr="C:\Users\Dongsu\Downloads\1_mtsk3fQ_BRemFidhkel3dA (1).png">
            <a:extLst>
              <a:ext uri="{FF2B5EF4-FFF2-40B4-BE49-F238E27FC236}">
                <a16:creationId xmlns:a16="http://schemas.microsoft.com/office/drawing/2014/main" id="{7D40CD49-2C68-47EC-9679-B193D830B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221" y="5366797"/>
            <a:ext cx="843397" cy="47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BC8DE9C0-20D0-42A5-92B7-4C316466E58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40" y="4761099"/>
            <a:ext cx="695978" cy="499889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90B080E5-648E-4895-8A29-ED3A448735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9455" y="4979730"/>
            <a:ext cx="1226656" cy="3058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4BFB31-AD09-4B8F-B73E-D562B8FA6A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301" y="2114033"/>
            <a:ext cx="3276639" cy="21070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A99A6F-AA01-470A-B0C5-6C51169403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301" y="4290413"/>
            <a:ext cx="3276639" cy="2152767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652C37D1-72EF-41B7-9257-80EB8B924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13040" y="5412020"/>
            <a:ext cx="656847" cy="3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9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031603"/>
            <a:ext cx="1393906" cy="237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2020.03 – 2020.07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21790" y="1268760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1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굿윌헌팅</a:t>
            </a:r>
            <a:r>
              <a:rPr lang="ko-KR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주식회사</a:t>
            </a: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031604"/>
            <a:ext cx="5815417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보험설계사 </a:t>
            </a:r>
            <a:r>
              <a:rPr lang="en-US" altLang="ko-KR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사용자 매칭 웹 어플리케이션</a:t>
            </a:r>
            <a:endParaRPr lang="en-US" altLang="ko-KR" sz="2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엔드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프론트 엔드 설계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 담당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1007" y="1895699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7CF6814-904A-42B2-8070-A1BBCB4B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6" y="2060848"/>
            <a:ext cx="8418291" cy="425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7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D0264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1744</TotalTime>
  <Words>829</Words>
  <Application>Microsoft Office PowerPoint</Application>
  <PresentationFormat>A4 용지(210x297mm)</PresentationFormat>
  <Paragraphs>192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KoPubWorld돋움체_Pro Light</vt:lpstr>
      <vt:lpstr>맑은 고딕</vt:lpstr>
      <vt:lpstr>Arial</vt:lpstr>
      <vt:lpstr>Office 테마</vt:lpstr>
      <vt:lpstr>강동수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 su Kang</dc:creator>
  <cp:lastModifiedBy>Kang Dong su</cp:lastModifiedBy>
  <cp:revision>118</cp:revision>
  <dcterms:created xsi:type="dcterms:W3CDTF">2019-12-03T08:49:45Z</dcterms:created>
  <dcterms:modified xsi:type="dcterms:W3CDTF">2021-08-11T16:14:35Z</dcterms:modified>
</cp:coreProperties>
</file>