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2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B4755-667D-4114-A018-E42F7E59BB4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AE7D-CD80-4000-A00A-2B8CC30A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4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5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0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4DE-FD1A-4081-8096-FB0F5C41C8ED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3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9A5E-DDF5-480F-9ACC-A74CF18FF56B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20DB-A3D1-46A6-A6EF-3E3184AD5BF5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4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0672-B606-45F3-8063-CD2E8A47A463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3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4AD0-9FA5-402A-80FF-50C2C771652C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F78-5B7D-4293-92EC-E176DFFE29E0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B3B-4971-4A3B-A553-F1FB0DB977CA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7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63E-05AF-488D-88AF-A328B8927AD9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E7BA-6B05-4C91-A068-D23356F488B8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A08B-19F3-4278-A10C-A53AD5C5A39B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06EE-34B6-4E93-984E-61307F21B2B4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7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6456A-A4E6-4A66-88F4-219D96631298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02983" y="1124745"/>
            <a:ext cx="1950217" cy="74994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강동수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3907333"/>
            <a:ext cx="3381570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중앙대학교 컴퓨터공학 학사 졸업</a:t>
            </a:r>
          </a:p>
        </p:txBody>
      </p:sp>
      <p:pic>
        <p:nvPicPr>
          <p:cNvPr id="1027" name="Picture 3" descr="C:\Users\Dongsu\Downloads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908720"/>
            <a:ext cx="1872208" cy="2707852"/>
          </a:xfrm>
          <a:prstGeom prst="ellipse">
            <a:avLst/>
          </a:prstGeom>
          <a:noFill/>
          <a:ln w="254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880992" y="1716695"/>
            <a:ext cx="2730303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KANG DONGSOO</a:t>
            </a:r>
            <a:endParaRPr lang="ko-KR" altLang="en-US" sz="16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880992" y="2720161"/>
            <a:ext cx="2730303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010-9814-8518</a:t>
            </a:r>
            <a:endParaRPr lang="ko-KR" altLang="en-US" sz="20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Dongsu\Downloads\vibra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38" y="2732287"/>
            <a:ext cx="434854" cy="4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ongsu\Downloads\e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38" y="3167141"/>
            <a:ext cx="446979" cy="44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4880992" y="3167141"/>
            <a:ext cx="3168352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ehdtn1225@gmail.com</a:t>
            </a:r>
            <a:endParaRPr lang="ko-KR" altLang="en-US" sz="20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pic>
        <p:nvPicPr>
          <p:cNvPr id="1030" name="Picture 6" descr="C:\Users\Dongsu\Downloads\birthday-cak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39" y="2261800"/>
            <a:ext cx="434854" cy="4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4880992" y="2249675"/>
            <a:ext cx="2730303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1989. 12. 25</a:t>
            </a:r>
            <a:endParaRPr lang="ko-KR" altLang="en-US" sz="20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280592" y="3933056"/>
            <a:ext cx="0" cy="1702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3902049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110822" y="5465724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110822" y="4933243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110822" y="4437112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462015" y="4429664"/>
            <a:ext cx="3381570" cy="355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엔드 </a:t>
            </a:r>
            <a:r>
              <a:rPr lang="en-US" altLang="ko-KR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</a:t>
            </a:r>
            <a:r>
              <a:rPr lang="ko-KR" altLang="en-US" sz="16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년반</a:t>
            </a:r>
            <a:r>
              <a:rPr lang="en-US" altLang="ko-KR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 </a:t>
            </a:r>
            <a:r>
              <a:rPr lang="en-US" altLang="ko-KR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년 개발 경험</a:t>
            </a: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1462015" y="4925319"/>
            <a:ext cx="3381570" cy="355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웹 개발 프로세스에 대한 높은 이해</a:t>
            </a: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1462015" y="5449875"/>
            <a:ext cx="3381570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비즈니스 레벨의 일본어 스킬 보유</a:t>
            </a: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5304193" y="3907333"/>
            <a:ext cx="3381570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보유 기술</a:t>
            </a:r>
          </a:p>
        </p:txBody>
      </p:sp>
      <p:sp>
        <p:nvSpPr>
          <p:cNvPr id="32" name="타원 31"/>
          <p:cNvSpPr/>
          <p:nvPr/>
        </p:nvSpPr>
        <p:spPr>
          <a:xfrm>
            <a:off x="4953000" y="3902049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Dongsu\Downloads\jav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94" y="4269092"/>
            <a:ext cx="440894" cy="6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ongsu\Downloads\mysq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979" y="5017413"/>
            <a:ext cx="589351" cy="4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Dongsu\Downloads\orac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738" y="4410023"/>
            <a:ext cx="871189" cy="43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Dongsu\Downloads\plsql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761" y="4400066"/>
            <a:ext cx="725767" cy="4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Dongsu\Downloads\javascrip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13" y="5017413"/>
            <a:ext cx="427811" cy="4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Dongsu\Downloads\junit5-bann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722" y="5640410"/>
            <a:ext cx="844486" cy="31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Dongsu\Downloads\MSSQL280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95" y="4372668"/>
            <a:ext cx="561379" cy="4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Dongsu\Downloads\c-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88" y="4348199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Dongsu\Downloads\1200x630bb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5537079"/>
            <a:ext cx="522743" cy="52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Dongsu\Downloads\1_mtsk3fQ_BRemFidhkel3dA (1)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6" y="5561360"/>
            <a:ext cx="843397" cy="47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8AD555-BBB1-4866-910B-ADA9A84961D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5013176"/>
            <a:ext cx="490111" cy="4901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C3FD49-08D9-4CAE-BB0A-E7AB32D69EA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86" y="4376238"/>
            <a:ext cx="695978" cy="49988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90A0A80-40B8-4BDB-8779-D4930496E9A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87937" y="5021205"/>
            <a:ext cx="1474476" cy="367609"/>
          </a:xfrm>
          <a:prstGeom prst="rect">
            <a:avLst/>
          </a:prstGeom>
        </p:spPr>
      </p:pic>
      <p:pic>
        <p:nvPicPr>
          <p:cNvPr id="40" name="그래픽 39">
            <a:extLst>
              <a:ext uri="{FF2B5EF4-FFF2-40B4-BE49-F238E27FC236}">
                <a16:creationId xmlns:a16="http://schemas.microsoft.com/office/drawing/2014/main" id="{39952B99-FA65-47F4-BA76-142D99A6EF5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51230" y="5628044"/>
            <a:ext cx="656847" cy="3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1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1268760"/>
            <a:ext cx="1042713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4728" y="1793949"/>
            <a:ext cx="0" cy="4299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1263476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772816"/>
            <a:ext cx="1393906" cy="355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2020.08 – 2021.06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10822" y="2128205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굿윌헌팅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주식회사</a:t>
            </a:r>
            <a:endParaRPr lang="en-US" altLang="ja-JP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793949"/>
            <a:ext cx="5815417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 투표 앱 </a:t>
            </a:r>
            <a:r>
              <a:rPr lang="en-US" altLang="ko-KR" sz="16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Pollide</a:t>
            </a:r>
            <a:r>
              <a:rPr lang="en-US" altLang="ko-KR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광고주 페이지 웹 어플리케이션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665975" y="2128205"/>
            <a:ext cx="5815417" cy="377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약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 팀 프로젝트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6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만줄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이상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주요 업무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앱 인프라 기획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구축 및 서버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웹 프론트 개발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Amazon Web Services(AWS),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Mysql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JAVA Spring framework,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gradle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VueJs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npm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git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AWS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Route53, RDS, S3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등 적극적인 인프라 관련 업무 경험 있음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기획단계부터 담당 개발자로 참여하여 신규 기능에 대하여 팀원과의 적극적 커뮤니케이션을 함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서버측 기존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Spring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파편화 및 개선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신규기능 추가 코드 작성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개발된 기능에 대한 단위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결합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종합테스트 진행함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웹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프론트엔드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프레임워크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(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VueJs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및 라이브러리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npm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을 이용하여 직접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가상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DOM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을 조작하지 않는 사이트 개발 경험 있음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 후 이슈 대응 및 유지보수 작업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단순히 개발자로서 개발 관련 영역에만 시야가 머물러 있지 않고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하나의 비즈니스가 기획부터 상용화까지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어떤식으로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이루어지는지에 대한 자세한 지식을 취득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https://pollide.kr</a:t>
            </a:r>
          </a:p>
        </p:txBody>
      </p:sp>
    </p:spTree>
    <p:extLst>
      <p:ext uri="{BB962C8B-B14F-4D97-AF65-F5344CB8AC3E}">
        <p14:creationId xmlns:p14="http://schemas.microsoft.com/office/powerpoint/2010/main" val="322436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1268760"/>
            <a:ext cx="1042713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4728" y="1793949"/>
            <a:ext cx="0" cy="4299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1263476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772816"/>
            <a:ext cx="1393906" cy="355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2020.03 – 2020.07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10822" y="2128205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굿윌헌팅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주식회사</a:t>
            </a:r>
            <a:endParaRPr lang="en-US" altLang="ja-JP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793949"/>
            <a:ext cx="5815417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보험설계사 </a:t>
            </a:r>
            <a:r>
              <a:rPr lang="en-US" altLang="ko-KR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 매칭 웹 어플리케이션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665975" y="2128205"/>
            <a:ext cx="5815417" cy="377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5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 인원의 프로젝트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3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만줄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이상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주요 업무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앱 인프라 구축 및 서버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웹 프론트 개발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Amazon Web Services(AWS), google Firebase,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MariaDB, JAVA Spring framework,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gradle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Thymeleaf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git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Trello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등의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Task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앱 사용을 통해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비대면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업무상에서도 팀간 커뮤니케이션을 활성화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기획단계 이후의 서버측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프론트측 웹 앱의 개발 전반을 담당했음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개발된 기능에 대한 단위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결합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종합테스트 진행함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기존 서버측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엔드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기술만 보유했으나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해당 프로젝트를 시작으로 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 엔드 업무 경험을 취득함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해당 업무로 인하여 서버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프론트측 담당 업무에 대한 전체적인 이해도 증가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 이후 얼마간 클라이언트와의 커뮤니케이션을 담당하여 유지보수 및 각종 기능관련 이슈 대응 경험 있음</a:t>
            </a:r>
          </a:p>
        </p:txBody>
      </p:sp>
    </p:spTree>
    <p:extLst>
      <p:ext uri="{BB962C8B-B14F-4D97-AF65-F5344CB8AC3E}">
        <p14:creationId xmlns:p14="http://schemas.microsoft.com/office/powerpoint/2010/main" val="230006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1268760"/>
            <a:ext cx="1042713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4728" y="1793949"/>
            <a:ext cx="0" cy="4299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1263476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772816"/>
            <a:ext cx="1393906" cy="355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2018.11 – 2019.10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10822" y="2128205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東芝府中事業所</a:t>
            </a:r>
            <a:r>
              <a:rPr lang="en-US" altLang="ja-JP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(SI)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도시바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- SI)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793949"/>
            <a:ext cx="5815417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자동차 부품 생산</a:t>
            </a:r>
            <a:r>
              <a:rPr lang="en-US" altLang="ko-KR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판매관리 웹 어플리케이션</a:t>
            </a:r>
            <a:r>
              <a:rPr lang="en-US" altLang="ko-KR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(ERP)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665975" y="2128205"/>
            <a:ext cx="5815417" cy="377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약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 팀 규모의 프로젝트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30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만줄 이상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주요 업무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부분에서의 개발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유지보수 및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엔드에서의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유지 보수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Struts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프레임워크 및 회사 자체 프레임워크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(MVC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모델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기반의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JAVA, 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Apache FLEX, JSP, JS, Oracle DB,SQL + PL/SQL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SVN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툴로 각 코드들의 버전을 관리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년 이상의 오래된 코드들을 개선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의존성을 줄이고 모듈화 시킴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개발된 기능에 대한 단위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결합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종합테스트 진행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기본적으로 프로그래밍 이후의 단계들을 담당했으나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해당 기간 중 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어플리케이션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마이그레이션을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위해 설계를 담당한 경험 있음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수동적인 코딩이 아닌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개발자로서 고객과의 미팅에 참여하여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적극적으로 의견을 제시함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설계 시 채택된 의견 다수 있음</a:t>
            </a:r>
          </a:p>
        </p:txBody>
      </p:sp>
      <p:sp>
        <p:nvSpPr>
          <p:cNvPr id="11" name="타원 10"/>
          <p:cNvSpPr/>
          <p:nvPr/>
        </p:nvSpPr>
        <p:spPr>
          <a:xfrm>
            <a:off x="3080792" y="4797152"/>
            <a:ext cx="720080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요구사항분석</a:t>
            </a:r>
          </a:p>
        </p:txBody>
      </p:sp>
      <p:cxnSp>
        <p:nvCxnSpPr>
          <p:cNvPr id="16" name="직선 화살표 연결선 15"/>
          <p:cNvCxnSpPr>
            <a:stCxn id="11" idx="6"/>
          </p:cNvCxnSpPr>
          <p:nvPr/>
        </p:nvCxnSpPr>
        <p:spPr>
          <a:xfrm>
            <a:off x="3800872" y="4941168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016896" y="4797152"/>
            <a:ext cx="720080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시스템</a:t>
            </a:r>
            <a:endParaRPr lang="en-US" altLang="ko-KR" sz="7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명세</a:t>
            </a:r>
          </a:p>
        </p:txBody>
      </p:sp>
      <p:sp>
        <p:nvSpPr>
          <p:cNvPr id="63" name="타원 62"/>
          <p:cNvSpPr/>
          <p:nvPr/>
        </p:nvSpPr>
        <p:spPr>
          <a:xfrm>
            <a:off x="4953000" y="4797152"/>
            <a:ext cx="720080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설계</a:t>
            </a:r>
          </a:p>
        </p:txBody>
      </p:sp>
      <p:sp>
        <p:nvSpPr>
          <p:cNvPr id="64" name="타원 63"/>
          <p:cNvSpPr/>
          <p:nvPr/>
        </p:nvSpPr>
        <p:spPr>
          <a:xfrm>
            <a:off x="5845656" y="4797152"/>
            <a:ext cx="720080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</a:t>
            </a:r>
            <a:endParaRPr lang="en-US" altLang="ko-KR" sz="7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그래밍</a:t>
            </a:r>
            <a:endParaRPr lang="ko-KR" altLang="en-US" sz="7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753200" y="4797152"/>
            <a:ext cx="720080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테스팅</a:t>
            </a:r>
            <a:endParaRPr lang="ko-KR" altLang="en-US" sz="7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689304" y="4797152"/>
            <a:ext cx="720080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유지보수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4736976" y="4941168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673080" y="4941168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6565736" y="4941168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473280" y="4941168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81092" y="4509120"/>
            <a:ext cx="2700300" cy="8640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800972" y="4437112"/>
            <a:ext cx="3752428" cy="100811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7041232" y="5739132"/>
            <a:ext cx="1008112" cy="216024"/>
          </a:xfrm>
          <a:prstGeom prst="wedgeRoundRectCallout">
            <a:avLst>
              <a:gd name="adj1" fmla="val -56359"/>
              <a:gd name="adj2" fmla="val -21616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기본 담당 범위</a:t>
            </a:r>
            <a: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!</a:t>
            </a:r>
            <a:endParaRPr lang="ko-KR" altLang="en-US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74" name="모서리가 둥근 사각형 설명선 73"/>
          <p:cNvSpPr/>
          <p:nvPr/>
        </p:nvSpPr>
        <p:spPr>
          <a:xfrm>
            <a:off x="5291032" y="5589240"/>
            <a:ext cx="1008112" cy="432048"/>
          </a:xfrm>
          <a:prstGeom prst="wedgeRoundRectCallout">
            <a:avLst>
              <a:gd name="adj1" fmla="val -56359"/>
              <a:gd name="adj2" fmla="val -75068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마이그레이션</a:t>
            </a:r>
            <a:r>
              <a:rPr lang="ko-KR" altLang="en-US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이후 담당 범위</a:t>
            </a:r>
            <a: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!</a:t>
            </a:r>
            <a:endParaRPr lang="ko-KR" altLang="en-US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2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1268760"/>
            <a:ext cx="1042713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4728" y="1793949"/>
            <a:ext cx="0" cy="4299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1263476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772816"/>
            <a:ext cx="1393906" cy="355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2018.03 – 2018.10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10822" y="2128205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株式会社日立製作所</a:t>
            </a:r>
            <a:r>
              <a:rPr lang="en-US" altLang="ja-JP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(SI)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히타치제작소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- SI)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793949"/>
            <a:ext cx="5815417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전신주 관리 웹 어플리케이션</a:t>
            </a:r>
            <a:r>
              <a:rPr lang="en-US" altLang="ko-KR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665975" y="2128205"/>
            <a:ext cx="5815417" cy="1516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약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50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 팀 규모의 프로젝트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신규 개발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주요 업무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신규 개발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자체 프레임워크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JAVA, JSP, JS, MySQL,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JUnit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GIT(GITHUB)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다양한 기능의 순수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SQL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작성 경험 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 기능에 대한 체계화된 문서작성 경험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(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플로우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차트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테스트 명세 등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Junit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프레임워크를 사용하여 자동화된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Unit test case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작성</a:t>
            </a: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1110823" y="3865699"/>
            <a:ext cx="1393906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2017.04 – 2018.2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1110822" y="4221088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ミツイワ株式会社</a:t>
            </a:r>
            <a:r>
              <a:rPr lang="en-US" altLang="ja-JP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(SI)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미츠이와</a:t>
            </a:r>
            <a:r>
              <a:rPr lang="ko-KR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㈜ 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- SI)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2665975" y="3835610"/>
            <a:ext cx="5815417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부동산 매물 관리 웹 어플리케이션 </a:t>
            </a:r>
            <a:r>
              <a:rPr lang="en-US" altLang="ko-KR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(ERP)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2665975" y="4185605"/>
            <a:ext cx="5815417" cy="144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약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 팀 규모의 프로젝트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주요 업무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유지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보수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cakePHP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JSP, JS, Microsoft SQL Server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Jquery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를 사용한 다소간의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프론트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부분의 코딩 경험 있음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고객의 요구사항에 대해 팀원들과 함께 자유로운 분위기에서 토론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77071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1268760"/>
            <a:ext cx="1906809" cy="355389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문제해결</a:t>
            </a:r>
            <a:r>
              <a:rPr lang="en-US" altLang="ko-KR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개선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4728" y="1793949"/>
            <a:ext cx="0" cy="4299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1263476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772816"/>
            <a:ext cx="139390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특정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에 대한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http header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자동완성 코드 작성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665975" y="1772816"/>
            <a:ext cx="5815417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문제 발생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VueJs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에서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서버측으로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특정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request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통신시 헤더에 파라미터를 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추가하여 보낼 필요성이 생겼으나 정상적으로 동작하지 않음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해결 과정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기존 방식은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VueJs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jQuery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ajax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메소드를 이용하여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통신을 하는 방식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프로젝트 사양 상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서버측으로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특정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request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통신시 헤더에 파라미터를 추가하여 보낼 필요성이 생겼으나 정상적으로 동작하지 않고 우회적인 방법으로 해결했으나 코드가 지저분하고 가끔 원활히 동작하지 않는 문제가 잔재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해결법을 찾아보던 중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VueJs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http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통신 라이브러리로 권장하는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axios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에 관한 문서를 발견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Axios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를 사용하여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통신 중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reques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헤더를 인터셉트하여 목적지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를 판단하고 특정 파라미터를 자동 완성하는 코드를 작성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개선 결과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해당 기능 완벽 작동 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Request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시 뿐 아니라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response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시의 결과도 미리 인터셉트 할 수 있어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서버측에서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에러 발생 시 라이프사이클 초기 단계에서 해당 에러를 처리 할 수 있도록 코드 개선</a:t>
            </a:r>
          </a:p>
        </p:txBody>
      </p:sp>
    </p:spTree>
    <p:extLst>
      <p:ext uri="{BB962C8B-B14F-4D97-AF65-F5344CB8AC3E}">
        <p14:creationId xmlns:p14="http://schemas.microsoft.com/office/powerpoint/2010/main" val="189819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1268760"/>
            <a:ext cx="1906809" cy="355389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문제해결</a:t>
            </a:r>
            <a:r>
              <a:rPr lang="en-US" altLang="ko-KR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개선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4728" y="1793949"/>
            <a:ext cx="0" cy="4299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1263476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772816"/>
            <a:ext cx="139390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PL/SQL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을 사용한 페이지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렌더링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665975" y="1772816"/>
            <a:ext cx="5815417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문제 발생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특정 페이지에서의 로딩이 느린 문제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원인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해당 페이지에서 표시하고자 하는 데이터의 개수가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너무 많아 나타난 문제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약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50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만 건의 데이터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</a:p>
          <a:p>
            <a:pPr marL="285750" indent="-285750" algn="l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해결 과정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표시되는 데이터의 개수를 제한하는 방향으로 의견을 제시했으나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고객은 해당 데이터를 빠짐없이 전부 표시하길 원함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조사 결과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PL/SQL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을 사용하여 직접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html,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javascript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의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렌더링이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가능함을 확인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DB -&gt; JAVA -&gt; JSP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의 세 단계를 거치는 대신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PL/SQL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을 사용하여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한번에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DB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처리 및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html,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javascript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를 처리하는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procedure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작성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개선 결과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퍼포먼스가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현격히 향상됨을 확인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참조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altLang="ko-KR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https://docs.oracle.com/cd/B10501_01/appdev.920/a96590/adgweb.htm</a:t>
            </a:r>
          </a:p>
        </p:txBody>
      </p:sp>
    </p:spTree>
    <p:extLst>
      <p:ext uri="{BB962C8B-B14F-4D97-AF65-F5344CB8AC3E}">
        <p14:creationId xmlns:p14="http://schemas.microsoft.com/office/powerpoint/2010/main" val="182405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1268760"/>
            <a:ext cx="1906809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자기소개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4728" y="1793949"/>
            <a:ext cx="0" cy="4299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1263476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772816"/>
            <a:ext cx="1393906" cy="32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고등학교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대학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665975" y="1772816"/>
            <a:ext cx="5815417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개발자의 꿈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은 자그마한 욕심에서 시작되었습니다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고등학생 때 당시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플레이하던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게임의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치트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프로그램을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찾아다니다가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결국 구하지 못해서 직접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만들어보자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!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라는 생각으로 첫 코딩을 시작했었죠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 (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결국 만들지는 못했지만요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그게 계기가 되어 대학도 컴퓨터 관련 과를 들어갔고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C, C++, JAVA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등의 프로그래밍 언어 뿐 아니라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자료구조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네트워크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OS,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회로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등의 컴퓨터 전반에 대한 지식들을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쌓아 나갔습니다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팀원과 즐겁게 미니게임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안드로이드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앱을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만들었던 경험도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Naïve-base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빅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데이터 알고리즘을 사용해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트위터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트윗들의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주제를 분류하는 프로그램을 만들었던 경험도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 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대학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4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년간의 기간은 단순히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‘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코더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’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로서가 아닌 진정한 의미의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‘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개발자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’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로서의 발판을 위한 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소중한 경험들이었습니다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110822" y="4005064"/>
            <a:ext cx="1555153" cy="32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졸업 이후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첫 취업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665975" y="4005064"/>
            <a:ext cx="5815417" cy="2232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졸업 이후 저는 </a:t>
            </a:r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일본 취업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에 대하여 관심을 가지게 되었습니다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이전부터 일본 문화에 관심도 있었고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해외생활의 낭만도 가지고 있었거든요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일본어를 전혀 하지 못하던 상태에서 약 반년 열심히 공부하여 일본 회사 면접에 응시했고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br>
              <a:rPr lang="en-US" altLang="ko-KR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합격하여 기쁜 마음으로 일본에서의 생활을 시작했습니다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정말 많은 것을 배웠습니다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코딩실력은 물론이고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새로운 프레임워크 및 기술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실제 개발에서의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업무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흐름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같은 개발자 동료 및 고객과의 커뮤니케이션 방법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문서작성 요령 등 전체적으로 개발자 뿐 아니라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회사원으로서의 기본 소양에 대하여 깨우친 바가 많았습니다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특히나 </a:t>
            </a:r>
            <a:r>
              <a:rPr lang="ko-KR" altLang="en-US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습득력과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책임감은 주위 동료 및 상사에게서 인정받을 정도로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철저히 노력했습니다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그렇게 회사생활 도중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2019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월 부모님의 반대로 인해 한국으로 귀국하게 됩니다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3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1268760"/>
            <a:ext cx="1906809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자기소개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2504728" y="1793949"/>
            <a:ext cx="0" cy="2715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1263476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772816"/>
            <a:ext cx="1393906" cy="32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이직 후 회사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-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665975" y="1772815"/>
            <a:ext cx="5815417" cy="2808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귀국 후 들어간 회사에서</a:t>
            </a:r>
            <a:r>
              <a:rPr lang="ko-KR" altLang="en-US" sz="2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웹 프로그래머의 전문지식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에 대하여 조금 더 잘 알게 되었습니다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더 이상 신입 개발자가 아닌 경력직으로서 회사에서 일하게 되었고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기존의 웹 서버측 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지식 뿐 아니라 프론트 엔드의 지식 또한 습득하게 되었습니다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또한 하나의 서비스가 처음 기획단계부터 릴리즈까지 어떤 식으로 이루어지는지를 직접 경험하여 더 이상 단편적으로 코드에 대한 부분 뿐 아니라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내가 직접 하고 있는 작업이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실제 서비스에서 어느 단계의 어느 부분에 이루어지는 부분인지를 명확하게 알게 되는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경험도 쌓을 수 있었습니다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퇴사 후 기존에 써왔던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java, </a:t>
            </a:r>
            <a:r>
              <a:rPr lang="en-US" altLang="ko-KR" sz="12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vuejs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뿐 아니라 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python, node.js, typescript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등의 새로운 언어와 기술들을 공부하고 있습니다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여태까지 알던 것이 아닌 새로운 것을 배운다는 것은 분명 힘들고 어려운 일이지만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b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제 자신의 발전과 앞으로 입사하게 될 회사에 제 역할을 다 하기 위해 열심히 노력하겠습니다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2288704" y="5013176"/>
            <a:ext cx="5184576" cy="9361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읽어주셔서 감사합니다</a:t>
            </a:r>
            <a:r>
              <a:rPr lang="en-US" altLang="ko-KR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2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1315</Words>
  <Application>Microsoft Office PowerPoint</Application>
  <PresentationFormat>A4 용지(210x297mm)</PresentationFormat>
  <Paragraphs>149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KoPubWorld돋움체_Pro Light</vt:lpstr>
      <vt:lpstr>맑은 고딕</vt:lpstr>
      <vt:lpstr>Arial</vt:lpstr>
      <vt:lpstr>Wingdings</vt:lpstr>
      <vt:lpstr>Office 테마</vt:lpstr>
      <vt:lpstr>강동수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 su Kang</dc:creator>
  <cp:lastModifiedBy>Kang Dong su</cp:lastModifiedBy>
  <cp:revision>86</cp:revision>
  <dcterms:created xsi:type="dcterms:W3CDTF">2019-12-03T08:49:45Z</dcterms:created>
  <dcterms:modified xsi:type="dcterms:W3CDTF">2021-08-16T16:39:29Z</dcterms:modified>
</cp:coreProperties>
</file>