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67" r:id="rId4"/>
    <p:sldId id="257" r:id="rId5"/>
    <p:sldId id="269" r:id="rId6"/>
    <p:sldId id="270" r:id="rId7"/>
    <p:sldId id="271" r:id="rId8"/>
    <p:sldId id="272" r:id="rId9"/>
    <p:sldId id="27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50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4755-667D-4114-A018-E42F7E59BB4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AE7D-CD80-4000-A00A-2B8CC30A6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AE7D-CD80-4000-A00A-2B8CC30A69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E4DE-FD1A-4081-8096-FB0F5C41C8ED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9A5E-DDF5-480F-9ACC-A74CF18FF56B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20DB-A3D1-46A6-A6EF-3E3184AD5BF5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0672-B606-45F3-8063-CD2E8A47A463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3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4AD0-9FA5-402A-80FF-50C2C771652C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CF78-5B7D-4293-92EC-E176DFFE29E0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B3B-4971-4A3B-A553-F1FB0DB977CA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063E-05AF-488D-88AF-A328B8927AD9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E7BA-6B05-4C91-A068-D23356F488B8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08B-19F3-4278-A10C-A53AD5C5A39B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06EE-34B6-4E93-984E-61307F21B2B4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456A-A4E6-4A66-88F4-219D96631298}" type="datetime1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9C79-93E7-4A02-A921-C9263C704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02983" y="764705"/>
            <a:ext cx="1950217" cy="74994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강동수</a:t>
            </a:r>
            <a:endParaRPr lang="ko-KR" altLang="en-US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15" y="3657088"/>
            <a:ext cx="3381570" cy="355389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중앙대학교 컴퓨터공학 학사 졸업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27" name="Picture 3" descr="C:\Users\Dongsu\Downloads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548680"/>
            <a:ext cx="1872208" cy="2707852"/>
          </a:xfrm>
          <a:prstGeom prst="ellipse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880992" y="135665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KANG DONGSOO</a:t>
            </a:r>
            <a:endParaRPr lang="ko-KR" altLang="en-US" sz="16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80992" y="2360121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010-9814-8518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Dongsu\Downloads\vibra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372247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ongsu\Downloads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8" y="2807101"/>
            <a:ext cx="446979" cy="4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4880992" y="2807101"/>
            <a:ext cx="3168352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ehdtn1225@gmail.com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30" name="Picture 6" descr="C:\Users\Dongsu\Downloads\birthday-cak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9" y="1901760"/>
            <a:ext cx="434854" cy="4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4880992" y="1889635"/>
            <a:ext cx="2730303" cy="446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1989. 12. 25</a:t>
            </a:r>
            <a:endParaRPr lang="ko-KR" altLang="en-US" sz="20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280592" y="3932455"/>
            <a:ext cx="0" cy="16040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110822" y="365180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10822" y="4279375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62015" y="4279375"/>
            <a:ext cx="3381570" cy="80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주식회사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이넷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(SI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일본기업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 /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웹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APP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신규 개발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매물 관리 웹 어플리케이션 유지 보수</a:t>
            </a:r>
            <a:endParaRPr lang="en-US" altLang="ko-KR" sz="12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5304193" y="3657088"/>
            <a:ext cx="3381570" cy="35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보유 기술</a:t>
            </a:r>
            <a:endParaRPr lang="ko-KR" altLang="en-US" sz="16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953000" y="3651804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Dongsu\Downloads\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94" y="4018847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ongsu\Downloads\mysq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45" y="4779884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Dongsu\Downloads\orac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60" y="4779883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Dongsu\Downloads\plsq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07" y="4779883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Dongsu\Downloads\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745" y="5341113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00" y="5390165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ongsu\Downloads\MSSQL280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88" y="4744512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Dongsu\Downloads\c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00" y="4052164"/>
            <a:ext cx="566751" cy="5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Dongsu\Downloads\c-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73" y="409795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Dongsu\Downloads\1200x630bb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48" y="5286834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77" y="5311115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Dongsu\Downloads\logo-3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70" y="4211745"/>
            <a:ext cx="1180104" cy="3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타원 35"/>
          <p:cNvSpPr/>
          <p:nvPr/>
        </p:nvSpPr>
        <p:spPr>
          <a:xfrm>
            <a:off x="1110822" y="5366708"/>
            <a:ext cx="339540" cy="3395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462015" y="5341113"/>
            <a:ext cx="3381570" cy="80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STONE.B (SI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일본기업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 /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 관리 시스템 설계 및 개발</a:t>
            </a:r>
            <a:endParaRPr lang="en-US" altLang="ko-KR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5122" name="Picture 2" descr="C:\Users\Dongsu\Downloads\다운로드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4" y="3991343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Dongsu\Downloads\Apache_Flex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56" y="4754814"/>
            <a:ext cx="749614" cy="4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280567" y="2935780"/>
            <a:ext cx="517108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담당 </a:t>
            </a:r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78607" y="2935781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8607" y="3789040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2018.11 – 2019.10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</a:t>
            </a:r>
            <a:r>
              <a:rPr lang="zh-TW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事業所</a:t>
            </a:r>
            <a:endParaRPr lang="en-US" altLang="zh-TW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</a:t>
            </a:r>
            <a:endParaRPr lang="en-US" altLang="ko-KR" sz="20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및 유지보수 담당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공장에서 사용하는 물품 생산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재고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판매관리를 위한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사내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ERP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개발 및 유지보수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30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만줄 이상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26" y="461727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C:\Users\Dongsu\Downloads\ora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16" y="4815699"/>
            <a:ext cx="871189" cy="4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1" descr="C:\Users\Dongsu\Downloads\plsq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63" y="4815699"/>
            <a:ext cx="725767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C:\Users\Dongsu\Downloads\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4818756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7" descr="C:\Users\Dongsu\Downloads\1200x630b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64" y="4764477"/>
            <a:ext cx="522743" cy="5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ongsu\Downloads\Apache_Fle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689560"/>
            <a:ext cx="1133441" cy="6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1007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주문관</a:t>
            </a:r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31007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발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31007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의뢰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견적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1007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승</a:t>
            </a:r>
            <a:r>
              <a:rPr lang="ko-KR" altLang="en-US" sz="120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1007" y="33180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주문검</a:t>
            </a:r>
            <a:r>
              <a:rPr lang="ko-KR" altLang="en-US" sz="120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색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1007" y="3584182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39120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인사관</a:t>
            </a:r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39120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사용자등록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39120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사용자검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색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639120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권한설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정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639120" y="33180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부서배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치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39120" y="3584182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65975" y="2224876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</a:t>
            </a:r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품</a:t>
            </a:r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관리</a:t>
            </a:r>
            <a:endParaRPr lang="ko-KR" altLang="en-US" sz="12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665975" y="2502054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부품검색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65975" y="2773631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부품등록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665975" y="3041050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입출고관리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65975" y="3318031"/>
            <a:ext cx="865609" cy="266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1007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영</a:t>
            </a:r>
            <a:r>
              <a:rPr lang="ko-KR" altLang="en-US" sz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업</a:t>
            </a:r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관리</a:t>
            </a:r>
            <a:endParaRPr lang="ko-KR" altLang="en-US" sz="12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1007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처</a:t>
            </a:r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등록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31007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거래처검색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1007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실적관</a:t>
            </a:r>
            <a:r>
              <a:rPr lang="ko-KR" altLang="en-US" sz="12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31007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목표관리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1007" y="5337207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거래처제한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1007" y="5614188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639119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금액관리</a:t>
            </a:r>
            <a:endParaRPr lang="ko-KR" altLang="en-US" sz="12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639119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세금계산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639119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단가등록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39119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단가검색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39119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65975" y="3977901"/>
            <a:ext cx="865609" cy="27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청구서관리</a:t>
            </a:r>
            <a:endParaRPr lang="ko-KR" altLang="en-US" sz="1200" dirty="0"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665975" y="4255079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청구서등록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65975" y="45266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청구서확인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665975" y="4794075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인쇄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665975" y="5071056"/>
            <a:ext cx="865609" cy="27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10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338" y="4575364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2018.3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東芝府中</a:t>
            </a:r>
            <a:r>
              <a:rPr lang="zh-TW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事業所</a:t>
            </a:r>
            <a:endParaRPr lang="en-US" altLang="zh-TW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도시바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자동차 부품 생산</a:t>
            </a:r>
            <a:r>
              <a:rPr lang="en-US" altLang="ko-KR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판매관리 웹 </a:t>
            </a:r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어플리케이션</a:t>
            </a:r>
            <a:endParaRPr lang="en-US" altLang="ko-KR" sz="20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설계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 및 유지보수 담당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1790" y="2204864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요구사항분석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24774" y="2564904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84548" y="3320988"/>
            <a:ext cx="1520181" cy="2700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792760" y="6021288"/>
            <a:ext cx="814096" cy="365916"/>
          </a:xfrm>
          <a:prstGeom prst="wedgeRoundRectCallout">
            <a:avLst>
              <a:gd name="adj1" fmla="val -76492"/>
              <a:gd name="adj2" fmla="val -9157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담당 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범위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!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121790" y="2852936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명세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724774" y="321297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121790" y="3501008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724774" y="386104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121790" y="4149080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프로그래밍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724774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121790" y="4797152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테스트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724774" y="51557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1121790" y="5443820"/>
            <a:ext cx="1224137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유지보수</a:t>
            </a:r>
            <a:endParaRPr lang="ko-KR" altLang="en-US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56" name="부제목 2"/>
          <p:cNvSpPr txBox="1">
            <a:spLocks/>
          </p:cNvSpPr>
          <p:nvPr/>
        </p:nvSpPr>
        <p:spPr>
          <a:xfrm>
            <a:off x="3866755" y="2780928"/>
            <a:ext cx="5521127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80" name="직선 연결선 79"/>
          <p:cNvCxnSpPr>
            <a:endCxn id="82" idx="1"/>
          </p:cNvCxnSpPr>
          <p:nvPr/>
        </p:nvCxnSpPr>
        <p:spPr>
          <a:xfrm flipV="1">
            <a:off x="2665975" y="3555303"/>
            <a:ext cx="1854977" cy="125726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4520952" y="3320988"/>
            <a:ext cx="4176464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MVC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모델의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JAVA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자체 프레임워크로 기능 설계 및 구현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83" name="직선 연결선 82"/>
          <p:cNvCxnSpPr>
            <a:endCxn id="82" idx="1"/>
          </p:cNvCxnSpPr>
          <p:nvPr/>
        </p:nvCxnSpPr>
        <p:spPr>
          <a:xfrm flipV="1">
            <a:off x="2665974" y="3555303"/>
            <a:ext cx="1854978" cy="827515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86" idx="1"/>
          </p:cNvCxnSpPr>
          <p:nvPr/>
        </p:nvCxnSpPr>
        <p:spPr>
          <a:xfrm flipV="1">
            <a:off x="2665974" y="4560303"/>
            <a:ext cx="1854978" cy="439654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4520952" y="4325988"/>
            <a:ext cx="3600400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개발된 기능에 대한 단위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결합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종합테스트 진행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2665974" y="5623840"/>
            <a:ext cx="1854977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4520952" y="5389525"/>
            <a:ext cx="3168352" cy="4686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리팩토링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및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SVN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으로 코드버전 관리 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히타치제작소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서비스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전력회사의 전신주 관리 서비스를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신청받기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위한 웹 어플리케이션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백엔드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50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endParaRPr lang="en-US" altLang="ko-KR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60" name="Picture 7" descr="C:\Users\Dongsu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39" y="4617272"/>
            <a:ext cx="440894" cy="6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7" y="1992065"/>
            <a:ext cx="3457897" cy="398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9" descr="C:\Users\Dongsu\Downloads\mysq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9" y="4845297"/>
            <a:ext cx="589351" cy="4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3" descr="C:\Users\Dongsu\Downloads\junit5-bann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012" y="4895100"/>
            <a:ext cx="844486" cy="31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 descr="C:\Users\Dongsu\Downloads\1_mtsk3fQ_BRemFidhkel3dA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693" y="4816052"/>
            <a:ext cx="843397" cy="4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株式会社日立製作所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히타치제작소</a:t>
            </a:r>
            <a:r>
              <a:rPr lang="en-US" altLang="ko-KR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전신주 관리 서비스 웹 어플리케이션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신규 개발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7" y="1988840"/>
            <a:ext cx="2809825" cy="405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1988840"/>
            <a:ext cx="3220780" cy="405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3390181" y="2636912"/>
            <a:ext cx="482699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3872880" y="2366016"/>
            <a:ext cx="223224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각 서비스로 이동하는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컨트롤러 및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코드 작성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3512840" y="3573016"/>
            <a:ext cx="2448272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스키마 등록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테이블 생성 등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각종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DML SQL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설계 및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6" name="직선 연결선 25"/>
          <p:cNvCxnSpPr>
            <a:endCxn id="25" idx="3"/>
          </p:cNvCxnSpPr>
          <p:nvPr/>
        </p:nvCxnSpPr>
        <p:spPr>
          <a:xfrm flipH="1">
            <a:off x="5961112" y="3888484"/>
            <a:ext cx="360040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3728864" y="4869160"/>
            <a:ext cx="2232248" cy="8640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Junit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사용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자동화된 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Unit test case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코드 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작성</a:t>
            </a:r>
            <a:endParaRPr lang="ko-KR" altLang="en-US" sz="14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2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</a:t>
            </a:r>
            <a:r>
              <a:rPr lang="ja-JP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会社</a:t>
            </a: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 매물 관리 웹 어플리케이션</a:t>
            </a:r>
            <a:endParaRPr lang="ko-KR" altLang="en-US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4309351" y="2204864"/>
            <a:ext cx="5096655" cy="409946"/>
            <a:chOff x="0" y="1693956"/>
            <a:chExt cx="7488832" cy="501930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개요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sp>
        <p:nvSpPr>
          <p:cNvPr id="56" name="부제목 2"/>
          <p:cNvSpPr txBox="1">
            <a:spLocks/>
          </p:cNvSpPr>
          <p:nvPr/>
        </p:nvSpPr>
        <p:spPr>
          <a:xfrm>
            <a:off x="631007" y="5321265"/>
            <a:ext cx="3601913" cy="41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※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위 이미지는 본 프로젝트 구조의 이해를 돕기 위한 이미지이며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본 프로젝트와의 내용은 전혀 다름을 알립니다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309351" y="3964119"/>
            <a:ext cx="5096655" cy="409946"/>
            <a:chOff x="0" y="1693956"/>
            <a:chExt cx="7488832" cy="50193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0" y="1693956"/>
              <a:ext cx="7488832" cy="5019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모서리가 둥근 직사각형 4"/>
            <p:cNvSpPr/>
            <p:nvPr/>
          </p:nvSpPr>
          <p:spPr>
            <a:xfrm>
              <a:off x="24502" y="1718458"/>
              <a:ext cx="7439828" cy="45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latin typeface="KoPubWorld돋움체_Pro Light" pitchFamily="50" charset="-127"/>
                  <a:ea typeface="KoPubWorld돋움체_Pro Light" pitchFamily="50" charset="-127"/>
                  <a:cs typeface="KoPubWorld돋움체_Pro Light" pitchFamily="50" charset="-127"/>
                </a:rPr>
                <a:t>사용 기술</a:t>
              </a:r>
              <a:endParaRPr lang="en-US" altLang="ko-KR" sz="1600" kern="1200" dirty="0"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" y="1988840"/>
            <a:ext cx="3601912" cy="327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부제목 2"/>
          <p:cNvSpPr txBox="1">
            <a:spLocks/>
          </p:cNvSpPr>
          <p:nvPr/>
        </p:nvSpPr>
        <p:spPr>
          <a:xfrm>
            <a:off x="4307903" y="2780927"/>
            <a:ext cx="5079979" cy="108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회사의 매물 관리 사내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ERP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시스템 유지보수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프로젝트 인원 약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10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명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22" name="Picture 19" descr="C:\Users\Dongsu\Downloads\logo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79" y="4816052"/>
            <a:ext cx="1180104" cy="3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C:\Users\Dongsu\Downloads\MSSQL28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4744512"/>
            <a:ext cx="561379" cy="4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C:\Users\Dongsu\Downloads\javascrip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307" y="4818756"/>
            <a:ext cx="427811" cy="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Dongsu\Downloads\다운로드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92" y="4575364"/>
            <a:ext cx="671203" cy="6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1008" y="1988840"/>
            <a:ext cx="36155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9C79-93E7-4A02-A921-C9263C704B20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1110823" y="1031603"/>
            <a:ext cx="1393906" cy="237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2018.03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– </a:t>
            </a:r>
            <a:r>
              <a:rPr lang="en-US" altLang="ko-KR" sz="12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2018.10</a:t>
            </a:r>
            <a:endParaRPr lang="ko-KR" altLang="en-US" sz="12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1121790" y="1268760"/>
            <a:ext cx="1465913" cy="50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1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ミツイワ株式</a:t>
            </a:r>
            <a:r>
              <a:rPr lang="ja-JP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会社</a:t>
            </a: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ja-JP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미츠이와</a:t>
            </a:r>
            <a:r>
              <a:rPr lang="ko-KR" altLang="en-US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㈜</a:t>
            </a:r>
            <a:r>
              <a:rPr lang="en-US" altLang="ko-KR" sz="11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2665975" y="1031604"/>
            <a:ext cx="5815417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부동산 회사 매물 관리 웹 어플리케이션</a:t>
            </a:r>
            <a:endParaRPr lang="ko-KR" altLang="en-US" sz="2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백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엔드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유지 보수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1007" y="1895699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부제목 2"/>
          <p:cNvSpPr txBox="1">
            <a:spLocks/>
          </p:cNvSpPr>
          <p:nvPr/>
        </p:nvSpPr>
        <p:spPr>
          <a:xfrm>
            <a:off x="631007" y="5321265"/>
            <a:ext cx="3601913" cy="411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※</a:t>
            </a:r>
            <a:r>
              <a:rPr lang="ko-KR" altLang="en-US" sz="10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위 이미지는 본 프로젝트 구조의 이해를 돕기 위한 이미지이며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  <a:b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본 프로젝트와의 내용은 전혀 다름을 알립니다</a:t>
            </a:r>
            <a:r>
              <a:rPr lang="en-US" altLang="ko-KR" sz="10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" y="1988840"/>
            <a:ext cx="3601912" cy="327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4326285" y="2649124"/>
            <a:ext cx="794118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5120403" y="2378228"/>
            <a:ext cx="367240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기존코드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-&gt; </a:t>
            </a:r>
            <a:r>
              <a:rPr lang="en-US" altLang="ko-KR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CakePHP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프레임워크를 사용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MVC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모델의 코드로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리팩토링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008" y="1988840"/>
            <a:ext cx="36155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326285" y="4059936"/>
            <a:ext cx="794118" cy="0"/>
          </a:xfrm>
          <a:prstGeom prst="line">
            <a:avLst/>
          </a:prstGeom>
          <a:ln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127520B-595E-44EA-9870-5F8432471AF4}"/>
              </a:ext>
            </a:extLst>
          </p:cNvPr>
          <p:cNvSpPr/>
          <p:nvPr/>
        </p:nvSpPr>
        <p:spPr>
          <a:xfrm>
            <a:off x="5120403" y="3789040"/>
            <a:ext cx="3672408" cy="6309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매물 등록</a:t>
            </a:r>
            <a:r>
              <a:rPr lang="en-US" altLang="ko-KR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및 검색 등의 각종 </a:t>
            </a:r>
            <a:r>
              <a:rPr lang="en-US" altLang="ko-KR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DML SQL</a:t>
            </a:r>
            <a:r>
              <a:rPr lang="ko-KR" altLang="en-US" sz="1400" dirty="0" smtClean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작</a:t>
            </a:r>
            <a:r>
              <a:rPr lang="ko-KR" altLang="en-US" sz="1400" dirty="0">
                <a:solidFill>
                  <a:schemeClr val="tx1"/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성</a:t>
            </a:r>
            <a:endParaRPr lang="en-US" altLang="ko-KR" sz="1400" dirty="0" smtClean="0">
              <a:solidFill>
                <a:schemeClr val="tx1"/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280567" y="2935780"/>
            <a:ext cx="517108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KoPubWorld돋움체_Pro Light" pitchFamily="50" charset="-127"/>
                <a:ea typeface="KoPubWorld돋움체_Pro Light" pitchFamily="50" charset="-127"/>
                <a:cs typeface="KoPubWorld돋움체_Pro Light" pitchFamily="50" charset="-127"/>
              </a:rPr>
              <a:t>감사합니다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  <a:latin typeface="KoPubWorld돋움체_Pro Light" pitchFamily="50" charset="-127"/>
              <a:ea typeface="KoPubWorld돋움체_Pro Light" pitchFamily="50" charset="-127"/>
              <a:cs typeface="KoPubWorld돋움체_Pro Light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78607" y="2935781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8607" y="3789040"/>
            <a:ext cx="8775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D0264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1594</TotalTime>
  <Words>374</Words>
  <Application>Microsoft Office PowerPoint</Application>
  <PresentationFormat>A4 용지(210x297mm)</PresentationFormat>
  <Paragraphs>119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강동수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su Kang</dc:creator>
  <cp:lastModifiedBy>Dong su Kang</cp:lastModifiedBy>
  <cp:revision>103</cp:revision>
  <dcterms:created xsi:type="dcterms:W3CDTF">2019-12-03T08:49:45Z</dcterms:created>
  <dcterms:modified xsi:type="dcterms:W3CDTF">2020-02-17T17:33:10Z</dcterms:modified>
</cp:coreProperties>
</file>