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894" y="54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B4755-667D-4114-A018-E42F7E59BB4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AE7D-CD80-4000-A00A-2B8CC30A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4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4DE-FD1A-4081-8096-FB0F5C41C8ED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3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9A5E-DDF5-480F-9ACC-A74CF18FF56B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20DB-A3D1-46A6-A6EF-3E3184AD5BF5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4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0672-B606-45F3-8063-CD2E8A47A463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3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4AD0-9FA5-402A-80FF-50C2C771652C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CF78-5B7D-4293-92EC-E176DFFE29E0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8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B3B-4971-4A3B-A553-F1FB0DB977CA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7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063E-05AF-488D-88AF-A328B8927AD9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E7BA-6B05-4C91-A068-D23356F488B8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2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A08B-19F3-4278-A10C-A53AD5C5A39B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06EE-34B6-4E93-984E-61307F21B2B4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7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6456A-A4E6-4A66-88F4-219D96631298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02983" y="1124745"/>
            <a:ext cx="1950217" cy="74994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강동수</a:t>
            </a:r>
            <a:endParaRPr lang="ko-KR" altLang="en-US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3907333"/>
            <a:ext cx="3381570" cy="355389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중앙대학교 컴퓨터공학 학사 졸업</a:t>
            </a: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pic>
        <p:nvPicPr>
          <p:cNvPr id="1027" name="Picture 3" descr="C:\Users\Dongsu\Downloads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908720"/>
            <a:ext cx="1872208" cy="2707852"/>
          </a:xfrm>
          <a:prstGeom prst="ellipse">
            <a:avLst/>
          </a:prstGeom>
          <a:noFill/>
          <a:ln w="254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880992" y="1716695"/>
            <a:ext cx="2730303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KANG DONGSOO</a:t>
            </a:r>
            <a:endParaRPr lang="ko-KR" altLang="en-US" sz="16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880992" y="2720161"/>
            <a:ext cx="2730303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010-9814-8518</a:t>
            </a:r>
            <a:endParaRPr lang="ko-KR" altLang="en-US" sz="20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Dongsu\Downloads\vibra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38" y="2732287"/>
            <a:ext cx="434854" cy="4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ongsu\Downloads\e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38" y="3167141"/>
            <a:ext cx="446979" cy="44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4880992" y="3167141"/>
            <a:ext cx="3168352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ehdtn1225@gmail.com</a:t>
            </a:r>
            <a:endParaRPr lang="ko-KR" altLang="en-US" sz="20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pic>
        <p:nvPicPr>
          <p:cNvPr id="1030" name="Picture 6" descr="C:\Users\Dongsu\Downloads\birthday-cak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39" y="2261800"/>
            <a:ext cx="434854" cy="4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4880992" y="2249675"/>
            <a:ext cx="2730303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1989. 12. 25</a:t>
            </a:r>
            <a:endParaRPr lang="ko-KR" altLang="en-US" sz="20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280592" y="3933056"/>
            <a:ext cx="0" cy="1702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3902049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110822" y="5465724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110822" y="4933243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110822" y="4437112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462015" y="4429664"/>
            <a:ext cx="3381570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년간의 백 </a:t>
            </a:r>
            <a:r>
              <a:rPr lang="ko-KR" altLang="en-US" sz="16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개발 경험</a:t>
            </a: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1462015" y="4925319"/>
            <a:ext cx="3381570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웹 개발 프로세스에 대한 높은 이해</a:t>
            </a: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1462015" y="5449875"/>
            <a:ext cx="3381570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비즈니스 레벨의 일본어 스킬 보유</a:t>
            </a: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5304193" y="3907333"/>
            <a:ext cx="3381570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보유 기술</a:t>
            </a: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953000" y="3902049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Dongsu\Downloads\jav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194" y="4269092"/>
            <a:ext cx="440894" cy="6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ongsu\Downloads\mysq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745" y="5030129"/>
            <a:ext cx="589351" cy="4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Dongsu\Downloads\orac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60" y="5030128"/>
            <a:ext cx="871189" cy="43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Dongsu\Downloads\plsql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07" y="5030128"/>
            <a:ext cx="725767" cy="4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Dongsu\Downloads\javascrip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745" y="5591358"/>
            <a:ext cx="427811" cy="4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Dongsu\Downloads\junit5-bann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00" y="5640410"/>
            <a:ext cx="844486" cy="31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Dongsu\Downloads\MSSQL280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88" y="4994757"/>
            <a:ext cx="561379" cy="4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Dongsu\Downloads\c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00" y="4302409"/>
            <a:ext cx="566751" cy="5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Dongsu\Downloads\c-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73" y="4348199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Dongsu\Downloads\1200x630bb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48" y="5537079"/>
            <a:ext cx="522743" cy="52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Dongsu\Downloads\1_mtsk3fQ_BRemFidhkel3dA (1)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77" y="5561360"/>
            <a:ext cx="843397" cy="47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Dongsu\Downloads\logo-3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70" y="4461990"/>
            <a:ext cx="1180104" cy="3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0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1268760"/>
            <a:ext cx="1042713" cy="355389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</a:t>
            </a:r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4728" y="1793949"/>
            <a:ext cx="0" cy="4299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1263476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772816"/>
            <a:ext cx="1393906" cy="355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2018.11 – 2019.10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10822" y="2128205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東芝府中事業所</a:t>
            </a:r>
            <a:r>
              <a:rPr lang="en-US" altLang="ja-JP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(SI)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도시바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- SI</a:t>
            </a:r>
            <a:r>
              <a:rPr lang="en-US" altLang="ko-KR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793949"/>
            <a:ext cx="5815417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자동차 부품 생산</a:t>
            </a:r>
            <a:r>
              <a:rPr lang="en-US" altLang="ko-KR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판매관리 웹 어플리케이션</a:t>
            </a:r>
            <a:r>
              <a:rPr lang="en-US" altLang="ko-KR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(ERP)</a:t>
            </a: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665975" y="2128205"/>
            <a:ext cx="5815417" cy="377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약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 팀 규모의 프로젝트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30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만줄 이상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주요 업무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부분에서의 개발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유지보수 및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엔드에서의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유지 보수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Struts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프레임워크 및 회사 자체 프레임워크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(MVC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모델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기반의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JAVA, </a:t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Apache FLEX, JSP, JS,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Oracle DB,SQL + PL/SQL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SVN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툴로 각 코드들의 버전을 관리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년 이상의 오래된 코드들을 개선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의존성을 줄이고 모듈화 시킴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개발된 기능에 대한 단위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결합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종합테스트 진행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기본적으로 프로그래밍 이후의 단계들을 담당했으나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해당 기간 중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어플리케이션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마이그레이션을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위해 설계를 담당한 경험 있음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수동적인 코딩이 아닌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개발자로서 고객과의 미팅에 참여하여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적극적으로 의견을 제시함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설계 시 채택된 의견 다수 있음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80792" y="4797152"/>
            <a:ext cx="720080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요구사항분석</a:t>
            </a:r>
            <a:endParaRPr lang="ko-KR" altLang="en-US" sz="7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16" name="직선 화살표 연결선 15"/>
          <p:cNvCxnSpPr>
            <a:stCxn id="11" idx="6"/>
          </p:cNvCxnSpPr>
          <p:nvPr/>
        </p:nvCxnSpPr>
        <p:spPr>
          <a:xfrm>
            <a:off x="3800872" y="4941168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4016896" y="4797152"/>
            <a:ext cx="720080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시스템</a:t>
            </a:r>
            <a:endParaRPr lang="en-US" altLang="ko-KR" sz="7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</a:t>
            </a:r>
            <a:r>
              <a:rPr lang="ko-KR" altLang="en-US" sz="7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세</a:t>
            </a:r>
          </a:p>
        </p:txBody>
      </p:sp>
      <p:sp>
        <p:nvSpPr>
          <p:cNvPr id="63" name="타원 62"/>
          <p:cNvSpPr/>
          <p:nvPr/>
        </p:nvSpPr>
        <p:spPr>
          <a:xfrm>
            <a:off x="4953000" y="4797152"/>
            <a:ext cx="720080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설계</a:t>
            </a:r>
            <a:endParaRPr lang="ko-KR" altLang="en-US" sz="7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845656" y="4797152"/>
            <a:ext cx="720080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</a:t>
            </a:r>
            <a:endParaRPr lang="en-US" altLang="ko-KR" sz="7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그래밍</a:t>
            </a:r>
            <a:endParaRPr lang="ko-KR" altLang="en-US" sz="7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753200" y="4797152"/>
            <a:ext cx="720080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테스팅</a:t>
            </a:r>
            <a:endParaRPr lang="ko-KR" altLang="en-US" sz="7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689304" y="4797152"/>
            <a:ext cx="720080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유지보수</a:t>
            </a:r>
            <a:endParaRPr lang="ko-KR" altLang="en-US" sz="7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4736976" y="4941168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673080" y="4941168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6565736" y="4941168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473280" y="4941168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81092" y="4509120"/>
            <a:ext cx="2700300" cy="8640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800972" y="4437112"/>
            <a:ext cx="3752428" cy="100811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7041232" y="5739132"/>
            <a:ext cx="1008112" cy="216024"/>
          </a:xfrm>
          <a:prstGeom prst="wedgeRoundRectCallout">
            <a:avLst>
              <a:gd name="adj1" fmla="val -56359"/>
              <a:gd name="adj2" fmla="val -21616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기본 담당 범위</a:t>
            </a:r>
            <a:r>
              <a:rPr lang="en-US" altLang="ko-KR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!</a:t>
            </a:r>
            <a:endParaRPr lang="ko-KR" altLang="en-US" sz="1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74" name="모서리가 둥근 사각형 설명선 73"/>
          <p:cNvSpPr/>
          <p:nvPr/>
        </p:nvSpPr>
        <p:spPr>
          <a:xfrm>
            <a:off x="5291032" y="5589240"/>
            <a:ext cx="1008112" cy="432048"/>
          </a:xfrm>
          <a:prstGeom prst="wedgeRoundRectCallout">
            <a:avLst>
              <a:gd name="adj1" fmla="val -56359"/>
              <a:gd name="adj2" fmla="val -75068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마이그레이션</a:t>
            </a:r>
            <a:r>
              <a:rPr lang="ko-KR" altLang="en-US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이후 담당 범위</a:t>
            </a:r>
            <a:r>
              <a:rPr lang="en-US" altLang="ko-KR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!</a:t>
            </a:r>
            <a:endParaRPr lang="ko-KR" altLang="en-US" sz="1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3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1268760"/>
            <a:ext cx="1042713" cy="355389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</a:t>
            </a:r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4728" y="1793949"/>
            <a:ext cx="0" cy="4299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1263476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772816"/>
            <a:ext cx="1393906" cy="355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2018.03 – 2018.10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10822" y="2128205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株式会社日立製作所</a:t>
            </a:r>
            <a:r>
              <a:rPr lang="en-US" altLang="ja-JP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(SI)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히타치제작</a:t>
            </a:r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소</a:t>
            </a:r>
            <a:r>
              <a:rPr lang="ko-KR" altLang="en-US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- SI</a:t>
            </a:r>
            <a:r>
              <a:rPr lang="en-US" altLang="ko-KR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793949"/>
            <a:ext cx="5815417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전신주 관리 웹 어플리케이션</a:t>
            </a:r>
            <a:r>
              <a:rPr lang="en-US" altLang="ko-KR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</a:t>
            </a: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665975" y="2128205"/>
            <a:ext cx="5815417" cy="1516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약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50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 팀 규모의 프로젝트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신규 개발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주요 업무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신규 개발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자체 프레임워크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JAVA, JSP, JS,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MySQL, </a:t>
            </a:r>
            <a:r>
              <a:rPr lang="en-US" altLang="ko-KR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JUnit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GIT(GITHUB)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다양한 기능의 순수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SQL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작성 경험 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 기능에 대한 체계화된 문서작성 경험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플로우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차트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테스트 명세 등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Junit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프레임워크를 사용하여 자동화된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Unit test case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 작성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1110823" y="3865699"/>
            <a:ext cx="1393906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2017.04 – 2018.2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1110822" y="4221088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ミツイワ株式会社</a:t>
            </a:r>
            <a:r>
              <a:rPr lang="en-US" altLang="ja-JP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(SI)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미츠이와</a:t>
            </a:r>
            <a:r>
              <a:rPr lang="ko-KR" altLang="en-US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㈜ </a:t>
            </a:r>
            <a:r>
              <a:rPr lang="en-US" altLang="ko-KR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- SI</a:t>
            </a:r>
            <a:r>
              <a:rPr lang="en-US" altLang="ko-KR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2665975" y="3835610"/>
            <a:ext cx="5815417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부동산 매물 관리 웹 어플리케이션 </a:t>
            </a:r>
            <a:r>
              <a:rPr lang="en-US" altLang="ko-KR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(ERP)</a:t>
            </a: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2665975" y="4185605"/>
            <a:ext cx="5815417" cy="144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약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 팀 규모의 프로젝트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주요 업무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유지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보수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cakePHP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JSP, JS, Microsoft SQL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Server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Jquery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를 사용한 다소간의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부분의 코딩 경험 있음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고객의 요구사항에 대해 팀원들과 함께 자유로운 분위기에서 토론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7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1268760"/>
            <a:ext cx="1906809" cy="355389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문제해결</a:t>
            </a:r>
            <a:r>
              <a:rPr lang="en-US" altLang="ko-KR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개선 사례</a:t>
            </a: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4728" y="1793949"/>
            <a:ext cx="0" cy="4299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1263476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772816"/>
            <a:ext cx="139390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JSTL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태그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오탈자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자동 분석 코드 작성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665975" y="1772816"/>
            <a:ext cx="5815417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문제 발생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어플리케이션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마이그레이션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이후 작동하던 페이지가 열리지 않고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종료 태그를 찾을 수 없다는 오류 메시지를 나타냄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원인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조사 결과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JSP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파일에서 기본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HTML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태그가 아닌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JSTL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태그의 경우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마이그레이션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이후의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Tomcat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버전에서는 종료태그가 누락되어있을 시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페이지를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렌더링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하지 않고 에러를 표시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(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기존 버전에서는 무시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</a:p>
          <a:p>
            <a:pPr marL="285750" indent="-285750" algn="l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해결 과정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어플리케이션의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JSP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파일 개수는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천개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이상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오래된 코드도 많고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전임자도 퇴사한 상태라 조언을 구할 사람이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전무한 상태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모든 코드를 하나씩 살펴보는 것은 물리적으로 불가능하다고 판단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문제가 되는 코드들은 웹 컨테이너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(Tomcat)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에서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jsp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-&gt; .class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간의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파싱이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제대로 이루어지지 않는 것을 확인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 JAVA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코드를 작성해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class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파일의 최신 갱신 시간을 자동 감지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탐지된 파일 안에서 종료태그가 없는 부분을 자동 탐지하는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JAVA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코드를 작성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개선 결과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2000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여개의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전체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JSP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파일 중 약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200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여개의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타겟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파일 탐지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예상 대비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(brute-force)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배 이상의 생산성 증대 효과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1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1268760"/>
            <a:ext cx="1906809" cy="355389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문제해결</a:t>
            </a:r>
            <a:r>
              <a:rPr lang="en-US" altLang="ko-KR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개선 사례</a:t>
            </a: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4728" y="1793949"/>
            <a:ext cx="0" cy="4299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1263476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772816"/>
            <a:ext cx="139390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PL/SQL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을 사용한 페이지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렌더링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665975" y="1772816"/>
            <a:ext cx="5815417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문제 발생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특정 페이지에서의 로딩이 느린 문제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원인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해당 페이지에서 표시하고자 하는 데이터의 개수가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너무 많아 나타난 문제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약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50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만 건의 데이터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</a:p>
          <a:p>
            <a:pPr marL="285750" indent="-285750" algn="l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해결 과정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표시되는 데이터의 개수를 제한하는 방향으로 의견을 제시했으나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고객은 해당 데이터를 빠짐없이 전부 표시하길 원함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조사 결과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PL/SQL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을 사용하여 직접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html, </a:t>
            </a:r>
            <a:r>
              <a:rPr lang="en-US" altLang="ko-KR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javascript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의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렌더링이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가능함을 확인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DB -&gt; JAVA -&gt; JSP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의 세 단계를 거치는 대신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PL/SQL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을 사용하여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한번에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DB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처리 및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html, </a:t>
            </a:r>
            <a:r>
              <a:rPr lang="en-US" altLang="ko-KR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javascript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를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처리하는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procedure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작성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개선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결과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퍼포먼스가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현격히 향상됨을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확인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참조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altLang="ko-KR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https://docs.oracle.com/cd/B10501_01/appdev.920/a96590/adgweb.htm</a:t>
            </a:r>
          </a:p>
        </p:txBody>
      </p:sp>
    </p:spTree>
    <p:extLst>
      <p:ext uri="{BB962C8B-B14F-4D97-AF65-F5344CB8AC3E}">
        <p14:creationId xmlns:p14="http://schemas.microsoft.com/office/powerpoint/2010/main" val="18240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1268760"/>
            <a:ext cx="1906809" cy="355389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자기소개</a:t>
            </a: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4728" y="1793949"/>
            <a:ext cx="0" cy="4299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1263476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772816"/>
            <a:ext cx="1393906" cy="32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고등학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교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대학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665975" y="1772816"/>
            <a:ext cx="5815417" cy="19442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개발자의 꿈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은 자그마한 욕심에서 시작되었습니다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고등학생 때 당시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플레이하던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게임의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치트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프로그램을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찾아다니다가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결국 구하지 못해서 직접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만들어보자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!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라는 생각으로 첫 코딩을 시작했었죠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 (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결국 만들지는 못했지만요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</a:p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그게 계기가 되어 대학도 컴퓨터 관련 과를 들어갔고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C, C++, JAVA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등의 프로그래밍 언어 뿐 아니라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자료구조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네트워크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OS,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회로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등의 컴퓨터 전반에 대한 지식들을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쌓아 나갔습니다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팀원과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즐겁게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미니게임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안드로이드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앱을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만들었던 경험도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Naïve-base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빅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데이터 알고리즘을 사용해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트위터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트윗들의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주제를 분류하는 프로그램을 만들었던 경험도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</a:p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대학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4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년간의 기간은 단순히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‘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코더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’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로서가 아닌 진정한 의미의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개발자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’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로서의 발판을 위한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소중한 경험들이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었습니다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110822" y="4005064"/>
            <a:ext cx="1555153" cy="32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졸업 이후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–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첫 취업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665975" y="4005064"/>
            <a:ext cx="5815417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졸업 이후 저는 </a:t>
            </a:r>
            <a:r>
              <a:rPr lang="ko-KR" altLang="en-US" sz="2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일본 취업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에 대하여 관심을 가지게 되었습니다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이전부터 일본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문화에 관심도 있었고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해외생활의 낭만도 가지고 있었거든요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일본어를 전혀 하지 못하던 상태에서 약 반년 열심히 공부하여 일본 회사 면접에 응시했고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r>
              <a:rPr lang="en-US" altLang="ko-KR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합격하여 기쁜 마음으로 일본에서의 생활을 시작했습니다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정말 많은 것을 배웠습니다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코딩실력은 물론이고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새로운 프레임워크 및 기술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실제 개발에서의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업무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흐름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같은 개발자 동료 및 고객과의 커뮤니케이션 방법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문서작성 요령 등 전체적으로 개발자 뿐 아니라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회사원으로서의 기본 소양에 대하여 깨우친 바가 많았습니다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특히나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습득력과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책임감은 주위 동료 및 상사에게서 인정받을 정도로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철저히 노력했습니다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그렇게 회사생활 도중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2019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월 부모님의 반대로 인해 한국으로 귀국하게 됩니다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1268760"/>
            <a:ext cx="1906809" cy="355389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자기소개</a:t>
            </a: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4728" y="1793949"/>
            <a:ext cx="0" cy="1851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1263476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772816"/>
            <a:ext cx="1393906" cy="32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귀국 이후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-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665975" y="1772816"/>
            <a:ext cx="5815417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귀국 후 </a:t>
            </a:r>
            <a:r>
              <a:rPr lang="ko-KR" altLang="en-US" sz="2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새로운 기술을 습득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하기 위해 노력하고 있습니다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일본에서의 생활을 정리하고 한국이라는 새로운 환경에 적응하려면 한국에서 사용하는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주요 기술들을 다룰 줄 알아야 한다고 판단했고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현재 </a:t>
            </a:r>
            <a:r>
              <a:rPr lang="en-US" altLang="ko-KR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SpringBoot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- </a:t>
            </a:r>
            <a:r>
              <a:rPr lang="en-US" altLang="ko-KR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Gradle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을 사용해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토이프로젝트로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웹 어플리케이션을 만들어보고 있습니다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이외에도 </a:t>
            </a:r>
            <a:r>
              <a:rPr lang="en-US" altLang="ko-KR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TypeScript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-Angular, Ajax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등의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엔드에도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더욱 관심을 가지고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풀스택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개발자가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되기 위하여 노력하고 있기도 합니다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여태까지 알던 것이 아닌 새로운 기술을 배운다는 것은 분명 힘들고 어려운 일이지만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b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기초는 변함 없고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실제로 사용해나가며 익힌다면 빠르게 적응 할 수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있을거라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확신합니다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2288704" y="4653136"/>
            <a:ext cx="5184576" cy="9361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읽어주셔서 감사합니다</a:t>
            </a:r>
            <a:r>
              <a:rPr lang="en-US" altLang="ko-KR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465</Words>
  <Application>Microsoft Office PowerPoint</Application>
  <PresentationFormat>A4 용지(210x297mm)</PresentationFormat>
  <Paragraphs>114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강동수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 su Kang</dc:creator>
  <cp:lastModifiedBy>Dong su Kang</cp:lastModifiedBy>
  <cp:revision>75</cp:revision>
  <dcterms:created xsi:type="dcterms:W3CDTF">2019-12-03T08:49:45Z</dcterms:created>
  <dcterms:modified xsi:type="dcterms:W3CDTF">2019-12-05T12:16:08Z</dcterms:modified>
</cp:coreProperties>
</file>