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C554-0D19-0F2C-6185-BC44352B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7245" r="-2" b="6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“The Art of Poetry”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“Exploring the Beauty and Depth of Poetic Expression”
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26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Modern Poetry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700" dirty="0"/>
              <a:t>Contemporary Poets and Trends:Highlight poets like Amanda Gorman or Ocean Vuong.Discuss the rise of spoken word and performance poetry.Impact of Social Media: Platforms like Instagram and TikTok have changed how poetry is shared and consumed.</a:t>
            </a:r>
          </a:p>
          <a:p>
            <a:pPr>
              <a:lnSpc>
                <a:spcPct val="120000"/>
              </a:lnSpc>
            </a:pPr>
            <a:endParaRPr lang="en-US" sz="1700" dirty="0"/>
          </a:p>
        </p:txBody>
      </p:sp>
      <p:pic>
        <p:nvPicPr>
          <p:cNvPr id="6" name="Picture 5" descr="Multi-coloured paper-craft art">
            <a:extLst>
              <a:ext uri="{FF2B5EF4-FFF2-40B4-BE49-F238E27FC236}">
                <a16:creationId xmlns:a16="http://schemas.microsoft.com/office/drawing/2014/main" id="{65BB6554-C3E6-849F-880F-35BA5C7C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1" r="15788" b="-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The Role of Poetry in Society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500" dirty="0"/>
              <a:t>Social Issues Addressed:Poetry as a tool for activism (e.g., LGBTQ+ rights, racial equality).The therapeutic role of poetry in mental health and community expression.Significance of Poetic Expression: Poetry can inspire change, provoke thought, and foster connection.</a:t>
            </a:r>
          </a:p>
        </p:txBody>
      </p:sp>
      <p:pic>
        <p:nvPicPr>
          <p:cNvPr id="6" name="Picture 5" descr="Closeup of hands holding an open book">
            <a:extLst>
              <a:ext uri="{FF2B5EF4-FFF2-40B4-BE49-F238E27FC236}">
                <a16:creationId xmlns:a16="http://schemas.microsoft.com/office/drawing/2014/main" id="{333D686E-EF10-7B34-8A6A-5F9FC6BC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39" r="15908" b="-10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1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30AC80F-8E82-48C9-A5FA-56D476389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136" y="1097280"/>
            <a:ext cx="9285336" cy="1965657"/>
          </a:xfrm>
        </p:spPr>
        <p:txBody>
          <a:bodyPr>
            <a:normAutofit/>
          </a:bodyPr>
          <a:lstStyle/>
          <a:p>
            <a:r>
              <a:rPr lang="en-US" sz="600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2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0941" y="3300831"/>
            <a:ext cx="5323507" cy="29856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of the Significance of Poetry:Emphasize poetry’s ability to connect people and express complex emotions.Engagement Invitation:Encourage the audience to share their favorite poems or poets and discuss what poetry means to them.</a:t>
            </a:r>
          </a:p>
          <a:p>
            <a:endParaRPr lang="en-US" dirty="0"/>
          </a:p>
        </p:txBody>
      </p:sp>
      <p:pic>
        <p:nvPicPr>
          <p:cNvPr id="8" name="Graphic 7" descr="Lecturer">
            <a:extLst>
              <a:ext uri="{FF2B5EF4-FFF2-40B4-BE49-F238E27FC236}">
                <a16:creationId xmlns:a16="http://schemas.microsoft.com/office/drawing/2014/main" id="{D4AAAD48-6996-B41C-D509-B9BCE01E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3429000"/>
            <a:ext cx="2857501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270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Introduction to Poetry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Definition of Poetry:Poetry is a literary form that uses aesthetic and rhythmic qualities of language to evoke meanings beyond prose.Brief History:Originated in ancient cultures (e.g., Sumerian, Egyptian).Evolved through various periods: Classical, Medieval, Renaissance, Romantic, Modern, and Contemporary.</a:t>
            </a:r>
          </a:p>
        </p:txBody>
      </p:sp>
      <p:pic>
        <p:nvPicPr>
          <p:cNvPr id="6" name="Picture 5" descr="Open book">
            <a:extLst>
              <a:ext uri="{FF2B5EF4-FFF2-40B4-BE49-F238E27FC236}">
                <a16:creationId xmlns:a16="http://schemas.microsoft.com/office/drawing/2014/main" id="{D562C236-EF34-8FCA-66A9-AC01295F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85" r="33218" b="4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4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Types of Poetry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Overview of Various Forms:Sonnets: 14-line poems with a specific rhyme scheme.Haikus: Three-line poems (5-7-5 syllable pattern) originating from Japan.Free Verse: Poetry without regular rhyme or rhythm.Limericks: Humorous five-line poems with a specific meter and rhyme scheme.</a:t>
            </a:r>
          </a:p>
        </p:txBody>
      </p:sp>
      <p:pic>
        <p:nvPicPr>
          <p:cNvPr id="6" name="Picture 5" descr="Close up of song composition">
            <a:extLst>
              <a:ext uri="{FF2B5EF4-FFF2-40B4-BE49-F238E27FC236}">
                <a16:creationId xmlns:a16="http://schemas.microsoft.com/office/drawing/2014/main" id="{61B58A0E-9605-2D0D-63F4-D71C70DA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24" r="36477" b="4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0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30AC80F-8E82-48C9-A5FA-56D476389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136" y="1097280"/>
            <a:ext cx="9285336" cy="1965657"/>
          </a:xfrm>
        </p:spPr>
        <p:txBody>
          <a:bodyPr>
            <a:normAutofit/>
          </a:bodyPr>
          <a:lstStyle/>
          <a:p>
            <a:r>
              <a:rPr lang="en-US" sz="6000"/>
              <a:t>Famous Poets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2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0941" y="3300831"/>
            <a:ext cx="5323507" cy="29856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Notable Poets:Robert Frost: Known for themes of nature and rural life.Maya Angelou: Celebrated for her powerful voice on social issues and personal identity.Rumi: A 13th-century Persian poet known for his mystical and spiritual poetry.Contributions: Highlight significant works or achievements of each poet.</a:t>
            </a:r>
          </a:p>
        </p:txBody>
      </p:sp>
      <p:pic>
        <p:nvPicPr>
          <p:cNvPr id="8" name="Graphic 7" descr="Artist">
            <a:extLst>
              <a:ext uri="{FF2B5EF4-FFF2-40B4-BE49-F238E27FC236}">
                <a16:creationId xmlns:a16="http://schemas.microsoft.com/office/drawing/2014/main" id="{6EC67154-1686-1EFA-C96B-CF93CD51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3429000"/>
            <a:ext cx="2857501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1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30AC80F-8E82-48C9-A5FA-56D476389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136" y="1097280"/>
            <a:ext cx="9285336" cy="1965657"/>
          </a:xfrm>
        </p:spPr>
        <p:txBody>
          <a:bodyPr>
            <a:normAutofit/>
          </a:bodyPr>
          <a:lstStyle/>
          <a:p>
            <a:r>
              <a:rPr lang="en-US" sz="6000"/>
              <a:t>Elements of Poetry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2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0941" y="3300831"/>
            <a:ext cx="5323507" cy="29856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Key Elements:Meter: The rhythmic structure of the poem.Rhyme: The pattern of sounds at the end of lines.Imagery: Descriptive language that appeals to the senses.Symbolism: The use of symbols to represent ideas or qualities.Contribution to Meaning: Each element enhances the emotional and intellectual depth of the poem.</a:t>
            </a:r>
          </a:p>
        </p:txBody>
      </p:sp>
      <p:pic>
        <p:nvPicPr>
          <p:cNvPr id="8" name="Graphic 7" descr="Music Notes">
            <a:extLst>
              <a:ext uri="{FF2B5EF4-FFF2-40B4-BE49-F238E27FC236}">
                <a16:creationId xmlns:a16="http://schemas.microsoft.com/office/drawing/2014/main" id="{3A9ECCB0-E9D5-518F-1716-8CB41FC5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3429000"/>
            <a:ext cx="2857501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8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6D08E-1EEE-40A7-9B9D-E4199C63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136" y="1090245"/>
            <a:ext cx="9922764" cy="1321651"/>
          </a:xfrm>
        </p:spPr>
        <p:txBody>
          <a:bodyPr>
            <a:normAutofit/>
          </a:bodyPr>
          <a:lstStyle/>
          <a:p>
            <a:r>
              <a:rPr lang="en-US" sz="4000"/>
              <a:t>Themes in Poetry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78AAA5-4D2F-46A1-80DC-AF8E673E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24500" y="2948283"/>
            <a:ext cx="5486400" cy="3323192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Common Themes:Love: Explored in various forms, from romantic to platonic.Nature: Reflections on the beauty and power of the natural world.Death: Contemplations on mortality and the afterlife.Identity: Exploration of self, culture, and societal roles.Examples: Mention specific poems that exemplify these themes, such as “The Road Not Taken” by Frost for choice and reflection.</a:t>
            </a:r>
          </a:p>
        </p:txBody>
      </p:sp>
    </p:spTree>
    <p:extLst>
      <p:ext uri="{BB962C8B-B14F-4D97-AF65-F5344CB8AC3E}">
        <p14:creationId xmlns:p14="http://schemas.microsoft.com/office/powerpoint/2010/main" val="519652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The Writing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Steps in Writing Poetry:Brainstorming: Gather ideas and themes.Drafting: Write down thoughts without worrying about form.Revising: Refine language, structure, and imagery.Tips for Aspiring Poets:Read widely for inspiration.Experiment with different styles and forms.Share your work for feedback.</a:t>
            </a:r>
          </a:p>
        </p:txBody>
      </p:sp>
      <p:pic>
        <p:nvPicPr>
          <p:cNvPr id="6" name="Picture 5" descr="Multi-coloured paper-craft art">
            <a:extLst>
              <a:ext uri="{FF2B5EF4-FFF2-40B4-BE49-F238E27FC236}">
                <a16:creationId xmlns:a16="http://schemas.microsoft.com/office/drawing/2014/main" id="{9941B8C4-4D7E-6BAE-E92E-90C3CA84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37" r="30415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6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Analyzing Poetry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/>
              <a:t>Techniques for Analyzing Poems:Read Aloud: Experience the rhythm and sound.Identify Themes and Tone: Understand the underlying messages and emotions.Examine Structure: Look at stanza arrangement, line breaks, and punctuation.Importance of Context: Consider historical and personal context to enrich understanding.</a:t>
            </a:r>
          </a:p>
        </p:txBody>
      </p:sp>
      <p:pic>
        <p:nvPicPr>
          <p:cNvPr id="6" name="Picture 5" descr="Blue coloured book">
            <a:extLst>
              <a:ext uri="{FF2B5EF4-FFF2-40B4-BE49-F238E27FC236}">
                <a16:creationId xmlns:a16="http://schemas.microsoft.com/office/drawing/2014/main" id="{4B2F734B-746D-EA11-7143-B27DB0A8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4" r="19850" b="-4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35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Poetry in Different Cultures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700" dirty="0"/>
              <a:t>Overview of Global Poetry:Asian Poetry: Rich traditions in haikus and ghazals.African Poetry: Emphasis on oral tradition and storytelling.European Poetry: Diverse forms, from Greek epics to modernist works.Unique Characteristics: Discuss cultural influences on poetic expression.</a:t>
            </a:r>
          </a:p>
          <a:p>
            <a:pPr>
              <a:lnSpc>
                <a:spcPct val="120000"/>
              </a:lnSpc>
            </a:pPr>
            <a:endParaRPr lang="en-US" sz="1700" dirty="0"/>
          </a:p>
        </p:txBody>
      </p:sp>
      <p:pic>
        <p:nvPicPr>
          <p:cNvPr id="6" name="Picture 5" descr="hand holding ball">
            <a:extLst>
              <a:ext uri="{FF2B5EF4-FFF2-40B4-BE49-F238E27FC236}">
                <a16:creationId xmlns:a16="http://schemas.microsoft.com/office/drawing/2014/main" id="{F885AAD8-941A-C18F-152D-C341A413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5" r="13577" b="9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“The Art of Poetry”</vt:lpstr>
      <vt:lpstr>Introduction to Poetry</vt:lpstr>
      <vt:lpstr>Types of Poetry </vt:lpstr>
      <vt:lpstr>Famous Poets</vt:lpstr>
      <vt:lpstr>Elements of Poetry</vt:lpstr>
      <vt:lpstr>Themes in Poetry</vt:lpstr>
      <vt:lpstr>The Writing Process</vt:lpstr>
      <vt:lpstr>Analyzing Poetry</vt:lpstr>
      <vt:lpstr>Poetry in Different Cultures</vt:lpstr>
      <vt:lpstr>Modern Poetry</vt:lpstr>
      <vt:lpstr>The Role of Poetry in Society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Art of Poetry”</dc:title>
  <dc:creator>Efty Khan</dc:creator>
  <cp:lastModifiedBy>Efty Khan</cp:lastModifiedBy>
  <cp:revision>3</cp:revision>
  <dcterms:created xsi:type="dcterms:W3CDTF">2024-10-24T20:09:19Z</dcterms:created>
  <dcterms:modified xsi:type="dcterms:W3CDTF">2024-10-28T06:55:35Z</dcterms:modified>
</cp:coreProperties>
</file>