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9945"/>
    <a:srgbClr val="F185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49539-03A3-46D5-B913-C48CEE2403DF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46E84-AEC5-41E3-B12E-2189FCFDF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370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46E84-AEC5-41E3-B12E-2189FCFDFAC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07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Audrey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46E84-AEC5-41E3-B12E-2189FCFDFAC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0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Audrey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46E84-AEC5-41E3-B12E-2189FCFDFAC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130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Gaétan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46E84-AEC5-41E3-B12E-2189FCFDFAC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927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Marc et Audrey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46E84-AEC5-41E3-B12E-2189FCFDFAC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298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994-C287-4F7A-BFA7-B5CF7D69B82D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31F-C825-44F0-A32A-55E6DB4B4E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927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994-C287-4F7A-BFA7-B5CF7D69B82D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31F-C825-44F0-A32A-55E6DB4B4E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53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994-C287-4F7A-BFA7-B5CF7D69B82D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31F-C825-44F0-A32A-55E6DB4B4E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65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Segoe UI Light" pitchFamily="34" charset="0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Segoe UI Light" pitchFamily="34" charset="0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Segoe UI Light" pitchFamily="34" charset="0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Segoe UI Light" pitchFamily="34" charset="0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Segoe UI Light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994-C287-4F7A-BFA7-B5CF7D69B82D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31F-C825-44F0-A32A-55E6DB4B4E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137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994-C287-4F7A-BFA7-B5CF7D69B82D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31F-C825-44F0-A32A-55E6DB4B4E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26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068960"/>
            <a:ext cx="4038600" cy="3057203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3068960"/>
            <a:ext cx="4038600" cy="3057203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994-C287-4F7A-BFA7-B5CF7D69B82D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31F-C825-44F0-A32A-55E6DB4B4E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61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31409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3933056"/>
            <a:ext cx="4040188" cy="2193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57725" y="31480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3933055"/>
            <a:ext cx="4041775" cy="21931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994-C287-4F7A-BFA7-B5CF7D69B82D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31F-C825-44F0-A32A-55E6DB4B4E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275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994-C287-4F7A-BFA7-B5CF7D69B82D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31F-C825-44F0-A32A-55E6DB4B4E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367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994-C287-4F7A-BFA7-B5CF7D69B82D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31F-C825-44F0-A32A-55E6DB4B4E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656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994-C287-4F7A-BFA7-B5CF7D69B82D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31F-C825-44F0-A32A-55E6DB4B4E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31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994-C287-4F7A-BFA7-B5CF7D69B82D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31F-C825-44F0-A32A-55E6DB4B4E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7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15"/>
          <a:stretch/>
        </p:blipFill>
        <p:spPr>
          <a:xfrm>
            <a:off x="3851498" y="6473825"/>
            <a:ext cx="2952750" cy="38417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7"/>
          <a:stretch/>
        </p:blipFill>
        <p:spPr>
          <a:xfrm>
            <a:off x="7380312" y="5635376"/>
            <a:ext cx="1724025" cy="122262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67544" y="18448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140968"/>
            <a:ext cx="8229600" cy="2985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64994-C287-4F7A-BFA7-B5CF7D69B82D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A931F-C825-44F0-A32A-55E6DB4B4E0F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107504" y="116632"/>
            <a:ext cx="2736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ln w="12700"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La unica" pitchFamily="2" charset="0"/>
                <a:ea typeface="La unica" pitchFamily="2" charset="0"/>
              </a:rPr>
              <a:t>Géonigme</a:t>
            </a:r>
            <a:endParaRPr lang="fr-FR" sz="4400" dirty="0">
              <a:ln w="12700"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latin typeface="La unica" pitchFamily="2" charset="0"/>
              <a:ea typeface="La un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45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 Semibol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ontologie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01.p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02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1412776"/>
            <a:ext cx="8568952" cy="2450703"/>
          </a:xfrm>
        </p:spPr>
        <p:txBody>
          <a:bodyPr>
            <a:noAutofit/>
          </a:bodyPr>
          <a:lstStyle/>
          <a:p>
            <a:pPr algn="ctr"/>
            <a:r>
              <a:rPr lang="fr-FR" sz="3200" b="1" dirty="0" smtClean="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Projet de technologies avancées du Web :</a:t>
            </a:r>
            <a:r>
              <a:rPr lang="fr-FR" sz="4000" b="1" dirty="0" smtClean="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fr-FR" sz="4000" b="1" dirty="0" smtClean="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</a:br>
            <a:r>
              <a:rPr lang="fr-FR" sz="3200" b="1" dirty="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Le Web sémantique</a:t>
            </a:r>
            <a:endParaRPr lang="fr-FR" sz="2000" b="1" dirty="0">
              <a:solidFill>
                <a:schemeClr val="tx2">
                  <a:lumMod val="7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7624" y="3861420"/>
            <a:ext cx="3024336" cy="187146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sz="2800" b="1" dirty="0" smtClean="0">
                <a:solidFill>
                  <a:schemeClr val="tx2"/>
                </a:solidFill>
                <a:latin typeface="Segoe UI Light" pitchFamily="34" charset="0"/>
              </a:rPr>
              <a:t>Réalisé par :</a:t>
            </a:r>
          </a:p>
          <a:p>
            <a:pPr algn="l"/>
            <a:r>
              <a:rPr lang="fr-FR" sz="2800" dirty="0" smtClean="0">
                <a:solidFill>
                  <a:schemeClr val="tx2"/>
                </a:solidFill>
                <a:latin typeface="Segoe UI Light" pitchFamily="34" charset="0"/>
              </a:rPr>
              <a:t>Lamoureux Gaétan</a:t>
            </a:r>
          </a:p>
          <a:p>
            <a:pPr algn="l"/>
            <a:r>
              <a:rPr lang="fr-FR" sz="2800" dirty="0" smtClean="0">
                <a:solidFill>
                  <a:schemeClr val="tx2"/>
                </a:solidFill>
                <a:latin typeface="Segoe UI Light" pitchFamily="34" charset="0"/>
              </a:rPr>
              <a:t>Maury Marc</a:t>
            </a:r>
          </a:p>
          <a:p>
            <a:pPr algn="l"/>
            <a:r>
              <a:rPr lang="fr-FR" sz="2800" dirty="0" smtClean="0">
                <a:solidFill>
                  <a:schemeClr val="tx2"/>
                </a:solidFill>
                <a:latin typeface="Segoe UI Light" pitchFamily="34" charset="0"/>
              </a:rPr>
              <a:t>Schneider Audrey</a:t>
            </a:r>
            <a:endParaRPr lang="fr-FR" sz="2800" dirty="0">
              <a:solidFill>
                <a:schemeClr val="tx2"/>
              </a:solidFill>
              <a:latin typeface="Segoe UI Light" pitchFamily="34" charset="0"/>
            </a:endParaRPr>
          </a:p>
        </p:txBody>
      </p:sp>
      <p:pic>
        <p:nvPicPr>
          <p:cNvPr id="1026" name="Picture 2" descr="http://www.ffc-asso.fr/EcoChem2009/UM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9" t="13894" r="10456" b="6144"/>
          <a:stretch/>
        </p:blipFill>
        <p:spPr bwMode="auto">
          <a:xfrm>
            <a:off x="7092280" y="116632"/>
            <a:ext cx="1958197" cy="109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5436096" y="4149080"/>
            <a:ext cx="2808312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600" b="1" dirty="0" smtClean="0">
                <a:solidFill>
                  <a:schemeClr val="tx2"/>
                </a:solidFill>
                <a:latin typeface="Segoe UI Light" pitchFamily="34" charset="0"/>
              </a:rPr>
              <a:t>Encadré par :</a:t>
            </a:r>
          </a:p>
          <a:p>
            <a:pPr algn="l"/>
            <a:r>
              <a:rPr lang="fr-FR" sz="2600" dirty="0" err="1" smtClean="0">
                <a:solidFill>
                  <a:schemeClr val="tx2"/>
                </a:solidFill>
                <a:latin typeface="Segoe UI Light" pitchFamily="34" charset="0"/>
              </a:rPr>
              <a:t>Scharffe</a:t>
            </a:r>
            <a:r>
              <a:rPr lang="fr-FR" sz="2600" dirty="0" smtClean="0">
                <a:solidFill>
                  <a:schemeClr val="tx2"/>
                </a:solidFill>
                <a:latin typeface="Segoe UI Light" pitchFamily="34" charset="0"/>
              </a:rPr>
              <a:t> François</a:t>
            </a:r>
            <a:endParaRPr lang="fr-FR" sz="2600" dirty="0">
              <a:solidFill>
                <a:schemeClr val="tx2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08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Plan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3600400"/>
          </a:xfrm>
        </p:spPr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Ontologie</a:t>
            </a:r>
          </a:p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Technologies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et outils utilisés</a:t>
            </a:r>
          </a:p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Démonstration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491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Connecteur droit 4"/>
          <p:cNvCxnSpPr>
            <a:stCxn id="13" idx="2"/>
          </p:cNvCxnSpPr>
          <p:nvPr/>
        </p:nvCxnSpPr>
        <p:spPr>
          <a:xfrm>
            <a:off x="6376701" y="3006710"/>
            <a:ext cx="0" cy="8157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>
            <a:stCxn id="11" idx="2"/>
          </p:cNvCxnSpPr>
          <p:nvPr/>
        </p:nvCxnSpPr>
        <p:spPr>
          <a:xfrm>
            <a:off x="3779912" y="2985144"/>
            <a:ext cx="0" cy="792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stCxn id="9" idx="2"/>
          </p:cNvCxnSpPr>
          <p:nvPr/>
        </p:nvCxnSpPr>
        <p:spPr>
          <a:xfrm>
            <a:off x="1403648" y="2985144"/>
            <a:ext cx="0" cy="792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lèche droite 7"/>
          <p:cNvSpPr/>
          <p:nvPr/>
        </p:nvSpPr>
        <p:spPr>
          <a:xfrm>
            <a:off x="755576" y="2913137"/>
            <a:ext cx="7794401" cy="86409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contenu 3"/>
          <p:cNvSpPr>
            <a:spLocks noGrp="1"/>
          </p:cNvSpPr>
          <p:nvPr>
            <p:ph idx="1"/>
          </p:nvPr>
        </p:nvSpPr>
        <p:spPr>
          <a:xfrm>
            <a:off x="1043608" y="2564904"/>
            <a:ext cx="720080" cy="42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/>
              <a:t>Mars</a:t>
            </a:r>
            <a:endParaRPr lang="fr-FR" sz="2000" dirty="0"/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1540" y="3800848"/>
            <a:ext cx="1944216" cy="1284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fr-FR" sz="2800" dirty="0" smtClean="0"/>
              <a:t>Création de </a:t>
            </a:r>
            <a:r>
              <a:rPr lang="fr-FR" sz="2800" dirty="0" err="1" smtClean="0"/>
              <a:t>Géonigme</a:t>
            </a:r>
            <a:endParaRPr lang="fr-FR" sz="2800" dirty="0"/>
          </a:p>
        </p:txBody>
      </p:sp>
      <p:sp>
        <p:nvSpPr>
          <p:cNvPr id="11" name="Espace réservé du contenu 3"/>
          <p:cNvSpPr txBox="1">
            <a:spLocks/>
          </p:cNvSpPr>
          <p:nvPr/>
        </p:nvSpPr>
        <p:spPr>
          <a:xfrm>
            <a:off x="3419872" y="2564904"/>
            <a:ext cx="720080" cy="42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fr-FR" sz="2000" dirty="0" smtClean="0"/>
              <a:t>Mai</a:t>
            </a:r>
            <a:endParaRPr lang="fr-FR" sz="2000" dirty="0"/>
          </a:p>
        </p:txBody>
      </p:sp>
      <p:sp>
        <p:nvSpPr>
          <p:cNvPr id="12" name="Espace réservé du contenu 3"/>
          <p:cNvSpPr txBox="1">
            <a:spLocks/>
          </p:cNvSpPr>
          <p:nvPr/>
        </p:nvSpPr>
        <p:spPr>
          <a:xfrm>
            <a:off x="2690791" y="3800848"/>
            <a:ext cx="2178242" cy="1284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fr-FR" sz="2800" dirty="0" smtClean="0"/>
              <a:t>Prototype fonctionnel</a:t>
            </a:r>
            <a:endParaRPr lang="fr-FR" sz="2800" dirty="0"/>
          </a:p>
        </p:txBody>
      </p:sp>
      <p:sp>
        <p:nvSpPr>
          <p:cNvPr id="13" name="Espace réservé du contenu 3"/>
          <p:cNvSpPr txBox="1">
            <a:spLocks/>
          </p:cNvSpPr>
          <p:nvPr/>
        </p:nvSpPr>
        <p:spPr>
          <a:xfrm>
            <a:off x="5620617" y="2586470"/>
            <a:ext cx="1512168" cy="42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fr-FR" sz="2000" dirty="0" smtClean="0"/>
              <a:t>Septembre</a:t>
            </a:r>
            <a:endParaRPr lang="fr-FR" sz="2000" dirty="0"/>
          </a:p>
        </p:txBody>
      </p:sp>
      <p:sp>
        <p:nvSpPr>
          <p:cNvPr id="14" name="Espace réservé du contenu 3"/>
          <p:cNvSpPr txBox="1">
            <a:spLocks/>
          </p:cNvSpPr>
          <p:nvPr/>
        </p:nvSpPr>
        <p:spPr>
          <a:xfrm>
            <a:off x="5043743" y="3814336"/>
            <a:ext cx="2727303" cy="478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fr-FR" sz="2800" dirty="0" smtClean="0"/>
              <a:t>Renouvellement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97672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Ontologie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C:\Geonigme\geonigme\ontologie.png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066979"/>
            <a:ext cx="3168352" cy="364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37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Technologies et outils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67544" y="2132857"/>
            <a:ext cx="8229600" cy="3744416"/>
          </a:xfrm>
        </p:spPr>
        <p:txBody>
          <a:bodyPr/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Sesame</a:t>
            </a: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dirty="0" err="1" smtClean="0">
                <a:solidFill>
                  <a:schemeClr val="tx2"/>
                </a:solidFill>
                <a:hlinkClick r:id="rId3" action="ppaction://hlinkfile"/>
              </a:rPr>
              <a:t>Alibaba</a:t>
            </a:r>
            <a:endParaRPr lang="fr-FR" dirty="0" smtClean="0">
              <a:solidFill>
                <a:schemeClr val="tx2"/>
              </a:solidFill>
            </a:endParaRPr>
          </a:p>
          <a:p>
            <a:r>
              <a:rPr lang="fr-FR" dirty="0" err="1" smtClean="0">
                <a:solidFill>
                  <a:schemeClr val="tx2"/>
                </a:solidFill>
                <a:hlinkClick r:id="rId4" action="ppaction://hlinkfile"/>
              </a:rPr>
              <a:t>Silk</a:t>
            </a:r>
            <a:endParaRPr lang="fr-FR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88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57</Words>
  <Application>Microsoft Office PowerPoint</Application>
  <PresentationFormat>Affichage à l'écran (4:3)</PresentationFormat>
  <Paragraphs>33</Paragraphs>
  <Slides>5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Projet de technologies avancées du Web : Le Web sémantique</vt:lpstr>
      <vt:lpstr>Plan</vt:lpstr>
      <vt:lpstr>Introduction</vt:lpstr>
      <vt:lpstr>Ontologie</vt:lpstr>
      <vt:lpstr>Technologies et outils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</dc:creator>
  <cp:lastModifiedBy>Audrey Schneider</cp:lastModifiedBy>
  <cp:revision>48</cp:revision>
  <dcterms:created xsi:type="dcterms:W3CDTF">2012-11-03T11:11:32Z</dcterms:created>
  <dcterms:modified xsi:type="dcterms:W3CDTF">2012-11-07T13:57:57Z</dcterms:modified>
</cp:coreProperties>
</file>