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6" r:id="rId2"/>
  </p:sldIdLst>
  <p:sldSz cx="8093075" cy="5903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F5F2"/>
    <a:srgbClr val="66D4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36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06139-FFB6-471E-A236-66783E89F04C}" type="datetimeFigureOut">
              <a:rPr lang="ru-RU" smtClean="0"/>
              <a:t>15.06.2020</a:t>
            </a:fld>
            <a:endParaRPr lang="ru-RU"/>
          </a:p>
        </p:txBody>
      </p:sp>
      <p:sp>
        <p:nvSpPr>
          <p:cNvPr id="4" name="Образ слайда 3"/>
          <p:cNvSpPr>
            <a:spLocks noGrp="1" noRot="1" noChangeAspect="1"/>
          </p:cNvSpPr>
          <p:nvPr>
            <p:ph type="sldImg" idx="2"/>
          </p:nvPr>
        </p:nvSpPr>
        <p:spPr>
          <a:xfrm>
            <a:off x="1314450" y="1143000"/>
            <a:ext cx="42291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13F74-FF46-41DB-AE63-2A7F71CF3767}" type="slidenum">
              <a:rPr lang="ru-RU" smtClean="0"/>
              <a:t>‹#›</a:t>
            </a:fld>
            <a:endParaRPr lang="ru-RU"/>
          </a:p>
        </p:txBody>
      </p:sp>
    </p:spTree>
    <p:extLst>
      <p:ext uri="{BB962C8B-B14F-4D97-AF65-F5344CB8AC3E}">
        <p14:creationId xmlns:p14="http://schemas.microsoft.com/office/powerpoint/2010/main" val="4069870136"/>
      </p:ext>
    </p:extLst>
  </p:cSld>
  <p:clrMap bg1="lt1" tx1="dk1" bg2="lt2" tx2="dk2" accent1="accent1" accent2="accent2" accent3="accent3" accent4="accent4" accent5="accent5" accent6="accent6" hlink="hlink" folHlink="folHlink"/>
  <p:notesStyle>
    <a:lvl1pPr marL="0" algn="l" defTabSz="876116" rtl="0" eaLnBrk="1" latinLnBrk="0" hangingPunct="1">
      <a:defRPr sz="1150" kern="1200">
        <a:solidFill>
          <a:schemeClr val="tx1"/>
        </a:solidFill>
        <a:latin typeface="+mn-lt"/>
        <a:ea typeface="+mn-ea"/>
        <a:cs typeface="+mn-cs"/>
      </a:defRPr>
    </a:lvl1pPr>
    <a:lvl2pPr marL="438058" algn="l" defTabSz="876116" rtl="0" eaLnBrk="1" latinLnBrk="0" hangingPunct="1">
      <a:defRPr sz="1150" kern="1200">
        <a:solidFill>
          <a:schemeClr val="tx1"/>
        </a:solidFill>
        <a:latin typeface="+mn-lt"/>
        <a:ea typeface="+mn-ea"/>
        <a:cs typeface="+mn-cs"/>
      </a:defRPr>
    </a:lvl2pPr>
    <a:lvl3pPr marL="876116" algn="l" defTabSz="876116" rtl="0" eaLnBrk="1" latinLnBrk="0" hangingPunct="1">
      <a:defRPr sz="1150" kern="1200">
        <a:solidFill>
          <a:schemeClr val="tx1"/>
        </a:solidFill>
        <a:latin typeface="+mn-lt"/>
        <a:ea typeface="+mn-ea"/>
        <a:cs typeface="+mn-cs"/>
      </a:defRPr>
    </a:lvl3pPr>
    <a:lvl4pPr marL="1314174" algn="l" defTabSz="876116" rtl="0" eaLnBrk="1" latinLnBrk="0" hangingPunct="1">
      <a:defRPr sz="1150" kern="1200">
        <a:solidFill>
          <a:schemeClr val="tx1"/>
        </a:solidFill>
        <a:latin typeface="+mn-lt"/>
        <a:ea typeface="+mn-ea"/>
        <a:cs typeface="+mn-cs"/>
      </a:defRPr>
    </a:lvl4pPr>
    <a:lvl5pPr marL="1752232" algn="l" defTabSz="876116" rtl="0" eaLnBrk="1" latinLnBrk="0" hangingPunct="1">
      <a:defRPr sz="1150" kern="1200">
        <a:solidFill>
          <a:schemeClr val="tx1"/>
        </a:solidFill>
        <a:latin typeface="+mn-lt"/>
        <a:ea typeface="+mn-ea"/>
        <a:cs typeface="+mn-cs"/>
      </a:defRPr>
    </a:lvl5pPr>
    <a:lvl6pPr marL="2190290" algn="l" defTabSz="876116" rtl="0" eaLnBrk="1" latinLnBrk="0" hangingPunct="1">
      <a:defRPr sz="1150" kern="1200">
        <a:solidFill>
          <a:schemeClr val="tx1"/>
        </a:solidFill>
        <a:latin typeface="+mn-lt"/>
        <a:ea typeface="+mn-ea"/>
        <a:cs typeface="+mn-cs"/>
      </a:defRPr>
    </a:lvl6pPr>
    <a:lvl7pPr marL="2628348" algn="l" defTabSz="876116" rtl="0" eaLnBrk="1" latinLnBrk="0" hangingPunct="1">
      <a:defRPr sz="1150" kern="1200">
        <a:solidFill>
          <a:schemeClr val="tx1"/>
        </a:solidFill>
        <a:latin typeface="+mn-lt"/>
        <a:ea typeface="+mn-ea"/>
        <a:cs typeface="+mn-cs"/>
      </a:defRPr>
    </a:lvl7pPr>
    <a:lvl8pPr marL="3066406" algn="l" defTabSz="876116" rtl="0" eaLnBrk="1" latinLnBrk="0" hangingPunct="1">
      <a:defRPr sz="1150" kern="1200">
        <a:solidFill>
          <a:schemeClr val="tx1"/>
        </a:solidFill>
        <a:latin typeface="+mn-lt"/>
        <a:ea typeface="+mn-ea"/>
        <a:cs typeface="+mn-cs"/>
      </a:defRPr>
    </a:lvl8pPr>
    <a:lvl9pPr marL="3504464" algn="l" defTabSz="876116" rtl="0" eaLnBrk="1" latinLnBrk="0" hangingPunct="1">
      <a:defRPr sz="11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314450" y="1143000"/>
            <a:ext cx="42291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6313F74-FF46-41DB-AE63-2A7F71CF3767}" type="slidenum">
              <a:rPr lang="ru-RU" smtClean="0"/>
              <a:t>1</a:t>
            </a:fld>
            <a:endParaRPr lang="ru-RU"/>
          </a:p>
        </p:txBody>
      </p:sp>
    </p:spTree>
    <p:extLst>
      <p:ext uri="{BB962C8B-B14F-4D97-AF65-F5344CB8AC3E}">
        <p14:creationId xmlns:p14="http://schemas.microsoft.com/office/powerpoint/2010/main" val="93769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120909" y="690684"/>
            <a:ext cx="4972776" cy="2187866"/>
          </a:xfrm>
        </p:spPr>
        <p:txBody>
          <a:bodyPr bIns="0" anchor="b">
            <a:normAutofit/>
          </a:bodyPr>
          <a:lstStyle>
            <a:lvl1pPr algn="l">
              <a:defRPr sz="4649"/>
            </a:lvl1pPr>
          </a:lstStyle>
          <a:p>
            <a:r>
              <a:rPr lang="ru-RU"/>
              <a:t>Образец заголовка</a:t>
            </a:r>
            <a:endParaRPr lang="en-US" dirty="0"/>
          </a:p>
        </p:txBody>
      </p:sp>
      <p:sp>
        <p:nvSpPr>
          <p:cNvPr id="3" name="Subtitle 2"/>
          <p:cNvSpPr>
            <a:spLocks noGrp="1"/>
          </p:cNvSpPr>
          <p:nvPr>
            <p:ph type="subTitle" idx="1"/>
          </p:nvPr>
        </p:nvSpPr>
        <p:spPr>
          <a:xfrm>
            <a:off x="2120909" y="3039943"/>
            <a:ext cx="4972776" cy="841614"/>
          </a:xfrm>
        </p:spPr>
        <p:txBody>
          <a:bodyPr tIns="91440" bIns="91440">
            <a:normAutofit/>
          </a:bodyPr>
          <a:lstStyle>
            <a:lvl1pPr marL="0" indent="0" algn="l">
              <a:buNone/>
              <a:defRPr sz="1377" b="0" cap="all" baseline="0">
                <a:solidFill>
                  <a:schemeClr val="tx1"/>
                </a:solidFill>
              </a:defRPr>
            </a:lvl1pPr>
            <a:lvl2pPr marL="295203" indent="0" algn="ctr">
              <a:buNone/>
              <a:defRPr sz="1291"/>
            </a:lvl2pPr>
            <a:lvl3pPr marL="590405" indent="0" algn="ctr">
              <a:buNone/>
              <a:defRPr sz="1162"/>
            </a:lvl3pPr>
            <a:lvl4pPr marL="885608" indent="0" algn="ctr">
              <a:buNone/>
              <a:defRPr sz="1033"/>
            </a:lvl4pPr>
            <a:lvl5pPr marL="1180810" indent="0" algn="ctr">
              <a:buNone/>
              <a:defRPr sz="1033"/>
            </a:lvl5pPr>
            <a:lvl6pPr marL="1476013" indent="0" algn="ctr">
              <a:buNone/>
              <a:defRPr sz="1033"/>
            </a:lvl6pPr>
            <a:lvl7pPr marL="1771216" indent="0" algn="ctr">
              <a:buNone/>
              <a:defRPr sz="1033"/>
            </a:lvl7pPr>
            <a:lvl8pPr marL="2066418" indent="0" algn="ctr">
              <a:buNone/>
              <a:defRPr sz="1033"/>
            </a:lvl8pPr>
            <a:lvl9pPr marL="2361621" indent="0" algn="ctr">
              <a:buNone/>
              <a:defRPr sz="1033"/>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8C4BCF5-0E1D-46D3-85FD-764B3708C36D}" type="datetimeFigureOut">
              <a:rPr lang="ru-RU" smtClean="0"/>
              <a:t>15.06.2020</a:t>
            </a:fld>
            <a:endParaRPr lang="ru-RU"/>
          </a:p>
        </p:txBody>
      </p:sp>
      <p:sp>
        <p:nvSpPr>
          <p:cNvPr id="5" name="Footer Placeholder 4"/>
          <p:cNvSpPr>
            <a:spLocks noGrp="1"/>
          </p:cNvSpPr>
          <p:nvPr>
            <p:ph type="ftr" sz="quarter" idx="11"/>
          </p:nvPr>
        </p:nvSpPr>
        <p:spPr>
          <a:xfrm>
            <a:off x="2120909" y="283495"/>
            <a:ext cx="2731583" cy="266185"/>
          </a:xfrm>
        </p:spPr>
        <p:txBody>
          <a:bodyPr/>
          <a:lstStyle/>
          <a:p>
            <a:endParaRPr lang="ru-RU"/>
          </a:p>
        </p:txBody>
      </p:sp>
      <p:sp>
        <p:nvSpPr>
          <p:cNvPr id="6" name="Slide Number Placeholder 5"/>
          <p:cNvSpPr>
            <a:spLocks noGrp="1"/>
          </p:cNvSpPr>
          <p:nvPr>
            <p:ph type="sldNum" sz="quarter" idx="12"/>
          </p:nvPr>
        </p:nvSpPr>
        <p:spPr>
          <a:xfrm>
            <a:off x="1269812" y="687820"/>
            <a:ext cx="709830" cy="433520"/>
          </a:xfrm>
        </p:spPr>
        <p:txBody>
          <a:bodyPr/>
          <a:lstStyle/>
          <a:p>
            <a:fld id="{4BE36BBE-1BBE-4B16-B19B-D0BB2CFC5B9C}" type="slidenum">
              <a:rPr lang="ru-RU" smtClean="0"/>
              <a:t>‹#›</a:t>
            </a:fld>
            <a:endParaRPr lang="ru-RU"/>
          </a:p>
        </p:txBody>
      </p:sp>
      <p:cxnSp>
        <p:nvCxnSpPr>
          <p:cNvPr id="15" name="Straight Connector 14"/>
          <p:cNvCxnSpPr/>
          <p:nvPr/>
        </p:nvCxnSpPr>
        <p:spPr>
          <a:xfrm>
            <a:off x="2120909" y="3037650"/>
            <a:ext cx="49727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320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cxnSp>
        <p:nvCxnSpPr>
          <p:cNvPr id="33" name="Straight Connector 32"/>
          <p:cNvCxnSpPr/>
          <p:nvPr/>
        </p:nvCxnSpPr>
        <p:spPr>
          <a:xfrm>
            <a:off x="1277590" y="1590121"/>
            <a:ext cx="58160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8C4BCF5-0E1D-46D3-85FD-764B3708C36D}" type="datetimeFigureOut">
              <a:rPr lang="ru-RU" smtClean="0"/>
              <a:t>15.06.2020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BE36BBE-1BBE-4B16-B19B-D0BB2CFC5B9C}" type="slidenum">
              <a:rPr lang="ru-RU" smtClean="0"/>
              <a:t>‹#›</a:t>
            </a:fld>
            <a:endParaRPr lang="ru-RU"/>
          </a:p>
        </p:txBody>
      </p:sp>
    </p:spTree>
    <p:extLst>
      <p:ext uri="{BB962C8B-B14F-4D97-AF65-F5344CB8AC3E}">
        <p14:creationId xmlns:p14="http://schemas.microsoft.com/office/powerpoint/2010/main" val="75702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22936" y="687821"/>
            <a:ext cx="976255" cy="4011604"/>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277590" y="687821"/>
            <a:ext cx="4691837" cy="401160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8C4BCF5-0E1D-46D3-85FD-764B3708C36D}" type="datetimeFigureOut">
              <a:rPr lang="ru-RU" smtClean="0"/>
              <a:t>15.06.2020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BE36BBE-1BBE-4B16-B19B-D0BB2CFC5B9C}" type="slidenum">
              <a:rPr lang="ru-RU" smtClean="0"/>
              <a:t>‹#›</a:t>
            </a:fld>
            <a:endParaRPr lang="ru-RU"/>
          </a:p>
        </p:txBody>
      </p:sp>
      <p:cxnSp>
        <p:nvCxnSpPr>
          <p:cNvPr id="15" name="Straight Connector 14"/>
          <p:cNvCxnSpPr/>
          <p:nvPr/>
        </p:nvCxnSpPr>
        <p:spPr>
          <a:xfrm>
            <a:off x="6122935" y="687821"/>
            <a:ext cx="0" cy="401160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8554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8C4BCF5-0E1D-46D3-85FD-764B3708C36D}" type="datetimeFigureOut">
              <a:rPr lang="ru-RU" smtClean="0"/>
              <a:t>15.06.2020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BE36BBE-1BBE-4B16-B19B-D0BB2CFC5B9C}" type="slidenum">
              <a:rPr lang="ru-RU" smtClean="0"/>
              <a:t>‹#›</a:t>
            </a:fld>
            <a:endParaRPr lang="ru-RU"/>
          </a:p>
        </p:txBody>
      </p:sp>
      <p:cxnSp>
        <p:nvCxnSpPr>
          <p:cNvPr id="33" name="Straight Connector 32"/>
          <p:cNvCxnSpPr/>
          <p:nvPr/>
        </p:nvCxnSpPr>
        <p:spPr>
          <a:xfrm>
            <a:off x="1277590" y="1590121"/>
            <a:ext cx="581609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62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77590" y="1511817"/>
            <a:ext cx="4971437" cy="1625298"/>
          </a:xfrm>
        </p:spPr>
        <p:txBody>
          <a:bodyPr anchor="b">
            <a:normAutofit/>
          </a:bodyPr>
          <a:lstStyle>
            <a:lvl1pPr algn="l">
              <a:defRPr sz="2755"/>
            </a:lvl1pPr>
          </a:lstStyle>
          <a:p>
            <a:r>
              <a:rPr lang="ru-RU"/>
              <a:t>Образец заголовка</a:t>
            </a:r>
            <a:endParaRPr lang="en-US" dirty="0"/>
          </a:p>
        </p:txBody>
      </p:sp>
      <p:sp>
        <p:nvSpPr>
          <p:cNvPr id="3" name="Text Placeholder 2"/>
          <p:cNvSpPr>
            <a:spLocks noGrp="1"/>
          </p:cNvSpPr>
          <p:nvPr>
            <p:ph type="body" idx="1"/>
          </p:nvPr>
        </p:nvSpPr>
        <p:spPr>
          <a:xfrm>
            <a:off x="1277591" y="3276677"/>
            <a:ext cx="4971437" cy="872010"/>
          </a:xfrm>
        </p:spPr>
        <p:txBody>
          <a:bodyPr tIns="91440">
            <a:normAutofit/>
          </a:bodyPr>
          <a:lstStyle>
            <a:lvl1pPr marL="0" indent="0" algn="l">
              <a:buNone/>
              <a:defRPr sz="1550">
                <a:solidFill>
                  <a:schemeClr val="tx1"/>
                </a:solidFill>
              </a:defRPr>
            </a:lvl1pPr>
            <a:lvl2pPr marL="295203" indent="0">
              <a:buNone/>
              <a:defRPr sz="1291">
                <a:solidFill>
                  <a:schemeClr val="tx1">
                    <a:tint val="75000"/>
                  </a:schemeClr>
                </a:solidFill>
              </a:defRPr>
            </a:lvl2pPr>
            <a:lvl3pPr marL="590405" indent="0">
              <a:buNone/>
              <a:defRPr sz="1162">
                <a:solidFill>
                  <a:schemeClr val="tx1">
                    <a:tint val="75000"/>
                  </a:schemeClr>
                </a:solidFill>
              </a:defRPr>
            </a:lvl3pPr>
            <a:lvl4pPr marL="885608" indent="0">
              <a:buNone/>
              <a:defRPr sz="1033">
                <a:solidFill>
                  <a:schemeClr val="tx1">
                    <a:tint val="75000"/>
                  </a:schemeClr>
                </a:solidFill>
              </a:defRPr>
            </a:lvl4pPr>
            <a:lvl5pPr marL="1180810" indent="0">
              <a:buNone/>
              <a:defRPr sz="1033">
                <a:solidFill>
                  <a:schemeClr val="tx1">
                    <a:tint val="75000"/>
                  </a:schemeClr>
                </a:solidFill>
              </a:defRPr>
            </a:lvl5pPr>
            <a:lvl6pPr marL="1476013" indent="0">
              <a:buNone/>
              <a:defRPr sz="1033">
                <a:solidFill>
                  <a:schemeClr val="tx1">
                    <a:tint val="75000"/>
                  </a:schemeClr>
                </a:solidFill>
              </a:defRPr>
            </a:lvl6pPr>
            <a:lvl7pPr marL="1771216" indent="0">
              <a:buNone/>
              <a:defRPr sz="1033">
                <a:solidFill>
                  <a:schemeClr val="tx1">
                    <a:tint val="75000"/>
                  </a:schemeClr>
                </a:solidFill>
              </a:defRPr>
            </a:lvl7pPr>
            <a:lvl8pPr marL="2066418" indent="0">
              <a:buNone/>
              <a:defRPr sz="1033">
                <a:solidFill>
                  <a:schemeClr val="tx1">
                    <a:tint val="75000"/>
                  </a:schemeClr>
                </a:solidFill>
              </a:defRPr>
            </a:lvl8pPr>
            <a:lvl9pPr marL="2361621" indent="0">
              <a:buNone/>
              <a:defRPr sz="1033">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8C4BCF5-0E1D-46D3-85FD-764B3708C36D}" type="datetimeFigureOut">
              <a:rPr lang="ru-RU" smtClean="0"/>
              <a:t>15.06.2020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BE36BBE-1BBE-4B16-B19B-D0BB2CFC5B9C}" type="slidenum">
              <a:rPr lang="ru-RU" smtClean="0"/>
              <a:t>‹#›</a:t>
            </a:fld>
            <a:endParaRPr lang="ru-RU"/>
          </a:p>
        </p:txBody>
      </p:sp>
      <p:cxnSp>
        <p:nvCxnSpPr>
          <p:cNvPr id="15" name="Straight Connector 14"/>
          <p:cNvCxnSpPr/>
          <p:nvPr/>
        </p:nvCxnSpPr>
        <p:spPr>
          <a:xfrm>
            <a:off x="1277590" y="3275634"/>
            <a:ext cx="497143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867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277590" y="692914"/>
            <a:ext cx="5816095" cy="911934"/>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277589" y="1733756"/>
            <a:ext cx="2766613" cy="295932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327266" y="1733757"/>
            <a:ext cx="2766419" cy="29593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8C4BCF5-0E1D-46D3-85FD-764B3708C36D}" type="datetimeFigureOut">
              <a:rPr lang="ru-RU" smtClean="0"/>
              <a:t>15.06.2020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BE36BBE-1BBE-4B16-B19B-D0BB2CFC5B9C}" type="slidenum">
              <a:rPr lang="ru-RU" smtClean="0"/>
              <a:t>‹#›</a:t>
            </a:fld>
            <a:endParaRPr lang="ru-RU"/>
          </a:p>
        </p:txBody>
      </p:sp>
      <p:cxnSp>
        <p:nvCxnSpPr>
          <p:cNvPr id="33" name="Straight Connector 32"/>
          <p:cNvCxnSpPr/>
          <p:nvPr/>
        </p:nvCxnSpPr>
        <p:spPr>
          <a:xfrm>
            <a:off x="1277590" y="1590121"/>
            <a:ext cx="581609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83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cxnSp>
        <p:nvCxnSpPr>
          <p:cNvPr id="36" name="Straight Connector 35"/>
          <p:cNvCxnSpPr/>
          <p:nvPr/>
        </p:nvCxnSpPr>
        <p:spPr>
          <a:xfrm>
            <a:off x="1277590" y="1590121"/>
            <a:ext cx="58160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277590" y="692289"/>
            <a:ext cx="5816096" cy="909364"/>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277590" y="1738590"/>
            <a:ext cx="2766520" cy="690376"/>
          </a:xfrm>
        </p:spPr>
        <p:txBody>
          <a:bodyPr anchor="b">
            <a:normAutofit/>
          </a:bodyPr>
          <a:lstStyle>
            <a:lvl1pPr marL="0" indent="0">
              <a:lnSpc>
                <a:spcPct val="100000"/>
              </a:lnSpc>
              <a:buNone/>
              <a:defRPr sz="1894" b="0" cap="all" baseline="0">
                <a:solidFill>
                  <a:schemeClr val="accent1"/>
                </a:solidFill>
              </a:defRPr>
            </a:lvl1pPr>
            <a:lvl2pPr marL="295203" indent="0">
              <a:buNone/>
              <a:defRPr sz="1291" b="1"/>
            </a:lvl2pPr>
            <a:lvl3pPr marL="590405" indent="0">
              <a:buNone/>
              <a:defRPr sz="1162" b="1"/>
            </a:lvl3pPr>
            <a:lvl4pPr marL="885608" indent="0">
              <a:buNone/>
              <a:defRPr sz="1033" b="1"/>
            </a:lvl4pPr>
            <a:lvl5pPr marL="1180810" indent="0">
              <a:buNone/>
              <a:defRPr sz="1033" b="1"/>
            </a:lvl5pPr>
            <a:lvl6pPr marL="1476013" indent="0">
              <a:buNone/>
              <a:defRPr sz="1033" b="1"/>
            </a:lvl6pPr>
            <a:lvl7pPr marL="1771216" indent="0">
              <a:buNone/>
              <a:defRPr sz="1033" b="1"/>
            </a:lvl7pPr>
            <a:lvl8pPr marL="2066418" indent="0">
              <a:buNone/>
              <a:defRPr sz="1033" b="1"/>
            </a:lvl8pPr>
            <a:lvl9pPr marL="2361621" indent="0">
              <a:buNone/>
              <a:defRPr sz="1033" b="1"/>
            </a:lvl9pPr>
          </a:lstStyle>
          <a:p>
            <a:pPr lvl="0"/>
            <a:r>
              <a:rPr lang="ru-RU"/>
              <a:t>Образец текста</a:t>
            </a:r>
          </a:p>
        </p:txBody>
      </p:sp>
      <p:sp>
        <p:nvSpPr>
          <p:cNvPr id="4" name="Content Placeholder 3"/>
          <p:cNvSpPr>
            <a:spLocks noGrp="1"/>
          </p:cNvSpPr>
          <p:nvPr>
            <p:ph sz="half" idx="2"/>
          </p:nvPr>
        </p:nvSpPr>
        <p:spPr>
          <a:xfrm>
            <a:off x="1277590" y="2431357"/>
            <a:ext cx="2766520" cy="227655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327266" y="1741563"/>
            <a:ext cx="2766419" cy="690630"/>
          </a:xfrm>
        </p:spPr>
        <p:txBody>
          <a:bodyPr anchor="b">
            <a:normAutofit/>
          </a:bodyPr>
          <a:lstStyle>
            <a:lvl1pPr marL="0" indent="0">
              <a:lnSpc>
                <a:spcPct val="100000"/>
              </a:lnSpc>
              <a:buNone/>
              <a:defRPr sz="1894" b="0" cap="all" baseline="0">
                <a:solidFill>
                  <a:schemeClr val="accent1"/>
                </a:solidFill>
              </a:defRPr>
            </a:lvl1pPr>
            <a:lvl2pPr marL="295203" indent="0">
              <a:buNone/>
              <a:defRPr sz="1291" b="1"/>
            </a:lvl2pPr>
            <a:lvl3pPr marL="590405" indent="0">
              <a:buNone/>
              <a:defRPr sz="1162" b="1"/>
            </a:lvl3pPr>
            <a:lvl4pPr marL="885608" indent="0">
              <a:buNone/>
              <a:defRPr sz="1033" b="1"/>
            </a:lvl4pPr>
            <a:lvl5pPr marL="1180810" indent="0">
              <a:buNone/>
              <a:defRPr sz="1033" b="1"/>
            </a:lvl5pPr>
            <a:lvl6pPr marL="1476013" indent="0">
              <a:buNone/>
              <a:defRPr sz="1033" b="1"/>
            </a:lvl6pPr>
            <a:lvl7pPr marL="1771216" indent="0">
              <a:buNone/>
              <a:defRPr sz="1033" b="1"/>
            </a:lvl7pPr>
            <a:lvl8pPr marL="2066418" indent="0">
              <a:buNone/>
              <a:defRPr sz="1033" b="1"/>
            </a:lvl8pPr>
            <a:lvl9pPr marL="2361621" indent="0">
              <a:buNone/>
              <a:defRPr sz="1033" b="1"/>
            </a:lvl9pPr>
          </a:lstStyle>
          <a:p>
            <a:pPr lvl="0"/>
            <a:r>
              <a:rPr lang="ru-RU"/>
              <a:t>Образец текста</a:t>
            </a:r>
          </a:p>
        </p:txBody>
      </p:sp>
      <p:sp>
        <p:nvSpPr>
          <p:cNvPr id="6" name="Content Placeholder 5"/>
          <p:cNvSpPr>
            <a:spLocks noGrp="1"/>
          </p:cNvSpPr>
          <p:nvPr>
            <p:ph sz="quarter" idx="4"/>
          </p:nvPr>
        </p:nvSpPr>
        <p:spPr>
          <a:xfrm>
            <a:off x="4327266" y="2428965"/>
            <a:ext cx="2766419" cy="227045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8C4BCF5-0E1D-46D3-85FD-764B3708C36D}" type="datetimeFigureOut">
              <a:rPr lang="ru-RU" smtClean="0"/>
              <a:t>15.06.2020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BE36BBE-1BBE-4B16-B19B-D0BB2CFC5B9C}" type="slidenum">
              <a:rPr lang="ru-RU" smtClean="0"/>
              <a:t>‹#›</a:t>
            </a:fld>
            <a:endParaRPr lang="ru-RU"/>
          </a:p>
        </p:txBody>
      </p:sp>
    </p:spTree>
    <p:extLst>
      <p:ext uri="{BB962C8B-B14F-4D97-AF65-F5344CB8AC3E}">
        <p14:creationId xmlns:p14="http://schemas.microsoft.com/office/powerpoint/2010/main" val="171251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cxnSp>
        <p:nvCxnSpPr>
          <p:cNvPr id="32" name="Straight Connector 31"/>
          <p:cNvCxnSpPr/>
          <p:nvPr/>
        </p:nvCxnSpPr>
        <p:spPr>
          <a:xfrm>
            <a:off x="1277590" y="1590121"/>
            <a:ext cx="58160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8C4BCF5-0E1D-46D3-85FD-764B3708C36D}" type="datetimeFigureOut">
              <a:rPr lang="ru-RU" smtClean="0"/>
              <a:t>15.06.2020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BE36BBE-1BBE-4B16-B19B-D0BB2CFC5B9C}" type="slidenum">
              <a:rPr lang="ru-RU" smtClean="0"/>
              <a:t>‹#›</a:t>
            </a:fld>
            <a:endParaRPr lang="ru-RU"/>
          </a:p>
        </p:txBody>
      </p:sp>
    </p:spTree>
    <p:extLst>
      <p:ext uri="{BB962C8B-B14F-4D97-AF65-F5344CB8AC3E}">
        <p14:creationId xmlns:p14="http://schemas.microsoft.com/office/powerpoint/2010/main" val="397399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4BCF5-0E1D-46D3-85FD-764B3708C36D}" type="datetimeFigureOut">
              <a:rPr lang="ru-RU" smtClean="0"/>
              <a:t>15.06.2020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BE36BBE-1BBE-4B16-B19B-D0BB2CFC5B9C}" type="slidenum">
              <a:rPr lang="ru-RU" smtClean="0"/>
              <a:t>‹#›</a:t>
            </a:fld>
            <a:endParaRPr lang="ru-RU"/>
          </a:p>
        </p:txBody>
      </p:sp>
    </p:spTree>
    <p:extLst>
      <p:ext uri="{BB962C8B-B14F-4D97-AF65-F5344CB8AC3E}">
        <p14:creationId xmlns:p14="http://schemas.microsoft.com/office/powerpoint/2010/main" val="308722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73652" y="687820"/>
            <a:ext cx="2147134" cy="1934497"/>
          </a:xfrm>
        </p:spPr>
        <p:txBody>
          <a:bodyPr anchor="b">
            <a:normAutofit/>
          </a:bodyPr>
          <a:lstStyle>
            <a:lvl1pPr algn="l">
              <a:defRPr sz="2066"/>
            </a:lvl1pPr>
          </a:lstStyle>
          <a:p>
            <a:r>
              <a:rPr lang="ru-RU"/>
              <a:t>Образец заголовка</a:t>
            </a:r>
            <a:endParaRPr lang="en-US" dirty="0"/>
          </a:p>
        </p:txBody>
      </p:sp>
      <p:sp>
        <p:nvSpPr>
          <p:cNvPr id="3" name="Content Placeholder 2"/>
          <p:cNvSpPr>
            <a:spLocks noGrp="1"/>
          </p:cNvSpPr>
          <p:nvPr>
            <p:ph idx="1"/>
          </p:nvPr>
        </p:nvSpPr>
        <p:spPr>
          <a:xfrm>
            <a:off x="3705481" y="687820"/>
            <a:ext cx="3388203" cy="4010689"/>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273653" y="2759544"/>
            <a:ext cx="2148390" cy="1935413"/>
          </a:xfrm>
        </p:spPr>
        <p:txBody>
          <a:bodyPr>
            <a:normAutofit/>
          </a:bodyPr>
          <a:lstStyle>
            <a:lvl1pPr marL="0" indent="0" algn="l">
              <a:buNone/>
              <a:defRPr sz="1377"/>
            </a:lvl1pPr>
            <a:lvl2pPr marL="295203" indent="0">
              <a:buNone/>
              <a:defRPr sz="904"/>
            </a:lvl2pPr>
            <a:lvl3pPr marL="590405" indent="0">
              <a:buNone/>
              <a:defRPr sz="775"/>
            </a:lvl3pPr>
            <a:lvl4pPr marL="885608" indent="0">
              <a:buNone/>
              <a:defRPr sz="646"/>
            </a:lvl4pPr>
            <a:lvl5pPr marL="1180810" indent="0">
              <a:buNone/>
              <a:defRPr sz="646"/>
            </a:lvl5pPr>
            <a:lvl6pPr marL="1476013" indent="0">
              <a:buNone/>
              <a:defRPr sz="646"/>
            </a:lvl6pPr>
            <a:lvl7pPr marL="1771216" indent="0">
              <a:buNone/>
              <a:defRPr sz="646"/>
            </a:lvl7pPr>
            <a:lvl8pPr marL="2066418" indent="0">
              <a:buNone/>
              <a:defRPr sz="646"/>
            </a:lvl8pPr>
            <a:lvl9pPr marL="2361621" indent="0">
              <a:buNone/>
              <a:defRPr sz="646"/>
            </a:lvl9pPr>
          </a:lstStyle>
          <a:p>
            <a:pPr lvl="0"/>
            <a:r>
              <a:rPr lang="ru-RU"/>
              <a:t>Образец текста</a:t>
            </a:r>
          </a:p>
        </p:txBody>
      </p:sp>
      <p:sp>
        <p:nvSpPr>
          <p:cNvPr id="5" name="Date Placeholder 4"/>
          <p:cNvSpPr>
            <a:spLocks noGrp="1"/>
          </p:cNvSpPr>
          <p:nvPr>
            <p:ph type="dt" sz="half" idx="10"/>
          </p:nvPr>
        </p:nvSpPr>
        <p:spPr/>
        <p:txBody>
          <a:bodyPr/>
          <a:lstStyle/>
          <a:p>
            <a:fld id="{B8C4BCF5-0E1D-46D3-85FD-764B3708C36D}" type="datetimeFigureOut">
              <a:rPr lang="ru-RU" smtClean="0"/>
              <a:t>15.06.2020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BE36BBE-1BBE-4B16-B19B-D0BB2CFC5B9C}" type="slidenum">
              <a:rPr lang="ru-RU" smtClean="0"/>
              <a:t>‹#›</a:t>
            </a:fld>
            <a:endParaRPr lang="ru-RU"/>
          </a:p>
        </p:txBody>
      </p:sp>
      <p:cxnSp>
        <p:nvCxnSpPr>
          <p:cNvPr id="17" name="Straight Connector 16"/>
          <p:cNvCxnSpPr/>
          <p:nvPr/>
        </p:nvCxnSpPr>
        <p:spPr>
          <a:xfrm>
            <a:off x="1276047" y="2759542"/>
            <a:ext cx="214476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465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13" name="Group 12"/>
          <p:cNvGrpSpPr/>
          <p:nvPr/>
        </p:nvGrpSpPr>
        <p:grpSpPr>
          <a:xfrm>
            <a:off x="4422251" y="415091"/>
            <a:ext cx="3107821" cy="4432757"/>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278172" y="972375"/>
            <a:ext cx="2871993" cy="1575913"/>
          </a:xfrm>
        </p:spPr>
        <p:txBody>
          <a:bodyPr anchor="b">
            <a:normAutofit/>
          </a:bodyPr>
          <a:lstStyle>
            <a:lvl1pPr>
              <a:defRPr sz="2755"/>
            </a:lvl1pPr>
          </a:lstStyle>
          <a:p>
            <a:r>
              <a:rPr lang="ru-RU"/>
              <a:t>Образец заголовка</a:t>
            </a:r>
            <a:endParaRPr lang="en-US" dirty="0"/>
          </a:p>
        </p:txBody>
      </p:sp>
      <p:sp>
        <p:nvSpPr>
          <p:cNvPr id="3" name="Picture Placeholder 2"/>
          <p:cNvSpPr>
            <a:spLocks noGrp="1" noChangeAspect="1"/>
          </p:cNvSpPr>
          <p:nvPr>
            <p:ph type="pic" idx="1"/>
          </p:nvPr>
        </p:nvSpPr>
        <p:spPr>
          <a:xfrm>
            <a:off x="4991905" y="966375"/>
            <a:ext cx="1978128" cy="3328442"/>
          </a:xfrm>
          <a:solidFill>
            <a:schemeClr val="bg1">
              <a:lumMod val="85000"/>
            </a:schemeClr>
          </a:solidFill>
          <a:ln w="9525" cap="sq">
            <a:noFill/>
            <a:miter lim="800000"/>
          </a:ln>
          <a:effectLst/>
        </p:spPr>
        <p:txBody>
          <a:bodyPr anchor="t"/>
          <a:lstStyle>
            <a:lvl1pPr marL="0" indent="0" algn="ctr">
              <a:buNone/>
              <a:defRPr sz="2066"/>
            </a:lvl1pPr>
            <a:lvl2pPr marL="295203" indent="0">
              <a:buNone/>
              <a:defRPr sz="1808"/>
            </a:lvl2pPr>
            <a:lvl3pPr marL="590405" indent="0">
              <a:buNone/>
              <a:defRPr sz="1550"/>
            </a:lvl3pPr>
            <a:lvl4pPr marL="885608" indent="0">
              <a:buNone/>
              <a:defRPr sz="1291"/>
            </a:lvl4pPr>
            <a:lvl5pPr marL="1180810" indent="0">
              <a:buNone/>
              <a:defRPr sz="1291"/>
            </a:lvl5pPr>
            <a:lvl6pPr marL="1476013" indent="0">
              <a:buNone/>
              <a:defRPr sz="1291"/>
            </a:lvl6pPr>
            <a:lvl7pPr marL="1771216" indent="0">
              <a:buNone/>
              <a:defRPr sz="1291"/>
            </a:lvl7pPr>
            <a:lvl8pPr marL="2066418" indent="0">
              <a:buNone/>
              <a:defRPr sz="1291"/>
            </a:lvl8pPr>
            <a:lvl9pPr marL="2361621" indent="0">
              <a:buNone/>
              <a:defRPr sz="1291"/>
            </a:lvl9pPr>
          </a:lstStyle>
          <a:p>
            <a:r>
              <a:rPr lang="ru-RU"/>
              <a:t>Вставка рисунка</a:t>
            </a:r>
            <a:endParaRPr lang="en-US" dirty="0"/>
          </a:p>
        </p:txBody>
      </p:sp>
      <p:sp>
        <p:nvSpPr>
          <p:cNvPr id="4" name="Text Placeholder 3"/>
          <p:cNvSpPr>
            <a:spLocks noGrp="1"/>
          </p:cNvSpPr>
          <p:nvPr>
            <p:ph type="body" sz="half" idx="2"/>
          </p:nvPr>
        </p:nvSpPr>
        <p:spPr>
          <a:xfrm>
            <a:off x="1277591" y="2708321"/>
            <a:ext cx="2867878" cy="1724981"/>
          </a:xfrm>
        </p:spPr>
        <p:txBody>
          <a:bodyPr>
            <a:normAutofit/>
          </a:bodyPr>
          <a:lstStyle>
            <a:lvl1pPr marL="0" indent="0" algn="l">
              <a:buNone/>
              <a:defRPr sz="1550"/>
            </a:lvl1pPr>
            <a:lvl2pPr marL="295203" indent="0">
              <a:buNone/>
              <a:defRPr sz="904"/>
            </a:lvl2pPr>
            <a:lvl3pPr marL="590405" indent="0">
              <a:buNone/>
              <a:defRPr sz="775"/>
            </a:lvl3pPr>
            <a:lvl4pPr marL="885608" indent="0">
              <a:buNone/>
              <a:defRPr sz="646"/>
            </a:lvl4pPr>
            <a:lvl5pPr marL="1180810" indent="0">
              <a:buNone/>
              <a:defRPr sz="646"/>
            </a:lvl5pPr>
            <a:lvl6pPr marL="1476013" indent="0">
              <a:buNone/>
              <a:defRPr sz="646"/>
            </a:lvl6pPr>
            <a:lvl7pPr marL="1771216" indent="0">
              <a:buNone/>
              <a:defRPr sz="646"/>
            </a:lvl7pPr>
            <a:lvl8pPr marL="2066418" indent="0">
              <a:buNone/>
              <a:defRPr sz="646"/>
            </a:lvl8pPr>
            <a:lvl9pPr marL="2361621" indent="0">
              <a:buNone/>
              <a:defRPr sz="646"/>
            </a:lvl9pPr>
          </a:lstStyle>
          <a:p>
            <a:pPr lvl="0"/>
            <a:r>
              <a:rPr lang="ru-RU"/>
              <a:t>Образец текста</a:t>
            </a:r>
          </a:p>
        </p:txBody>
      </p:sp>
      <p:sp>
        <p:nvSpPr>
          <p:cNvPr id="5" name="Date Placeholder 4"/>
          <p:cNvSpPr>
            <a:spLocks noGrp="1"/>
          </p:cNvSpPr>
          <p:nvPr>
            <p:ph type="dt" sz="half" idx="10"/>
          </p:nvPr>
        </p:nvSpPr>
        <p:spPr>
          <a:xfrm>
            <a:off x="1271547" y="4708889"/>
            <a:ext cx="2878618" cy="275587"/>
          </a:xfrm>
        </p:spPr>
        <p:txBody>
          <a:bodyPr/>
          <a:lstStyle>
            <a:lvl1pPr algn="l">
              <a:defRPr/>
            </a:lvl1pPr>
          </a:lstStyle>
          <a:p>
            <a:fld id="{B8C4BCF5-0E1D-46D3-85FD-764B3708C36D}" type="datetimeFigureOut">
              <a:rPr lang="ru-RU" smtClean="0"/>
              <a:t>15.06.2020</a:t>
            </a:fld>
            <a:endParaRPr lang="ru-RU"/>
          </a:p>
        </p:txBody>
      </p:sp>
      <p:sp>
        <p:nvSpPr>
          <p:cNvPr id="6" name="Footer Placeholder 5"/>
          <p:cNvSpPr>
            <a:spLocks noGrp="1"/>
          </p:cNvSpPr>
          <p:nvPr>
            <p:ph type="ftr" sz="quarter" idx="11"/>
          </p:nvPr>
        </p:nvSpPr>
        <p:spPr>
          <a:xfrm>
            <a:off x="1272314" y="274312"/>
            <a:ext cx="2877850" cy="276283"/>
          </a:xfrm>
        </p:spPr>
        <p:txBody>
          <a:bodyPr/>
          <a:lstStyle/>
          <a:p>
            <a:endParaRPr lang="ru-RU"/>
          </a:p>
        </p:txBody>
      </p:sp>
      <p:sp>
        <p:nvSpPr>
          <p:cNvPr id="7" name="Slide Number Placeholder 6"/>
          <p:cNvSpPr>
            <a:spLocks noGrp="1"/>
          </p:cNvSpPr>
          <p:nvPr>
            <p:ph type="sldNum" sz="quarter" idx="12"/>
          </p:nvPr>
        </p:nvSpPr>
        <p:spPr/>
        <p:txBody>
          <a:bodyPr/>
          <a:lstStyle/>
          <a:p>
            <a:fld id="{4BE36BBE-1BBE-4B16-B19B-D0BB2CFC5B9C}" type="slidenum">
              <a:rPr lang="ru-RU" smtClean="0"/>
              <a:t>‹#›</a:t>
            </a:fld>
            <a:endParaRPr lang="ru-RU"/>
          </a:p>
        </p:txBody>
      </p:sp>
      <p:cxnSp>
        <p:nvCxnSpPr>
          <p:cNvPr id="31" name="Straight Connector 30"/>
          <p:cNvCxnSpPr/>
          <p:nvPr/>
        </p:nvCxnSpPr>
        <p:spPr>
          <a:xfrm>
            <a:off x="1275634" y="2706266"/>
            <a:ext cx="286940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100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1735304"/>
            <a:ext cx="8093075" cy="351197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5247280"/>
            <a:ext cx="8093076" cy="666947"/>
          </a:xfrm>
          <a:prstGeom prst="rect">
            <a:avLst/>
          </a:prstGeom>
        </p:spPr>
      </p:pic>
      <p:cxnSp>
        <p:nvCxnSpPr>
          <p:cNvPr id="13" name="Straight Connector 12"/>
          <p:cNvCxnSpPr/>
          <p:nvPr/>
        </p:nvCxnSpPr>
        <p:spPr>
          <a:xfrm>
            <a:off x="0" y="5252336"/>
            <a:ext cx="809307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277590" y="692595"/>
            <a:ext cx="5816095" cy="903265"/>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277590" y="1735304"/>
            <a:ext cx="5816095" cy="29705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4997582" y="284409"/>
            <a:ext cx="2096103" cy="266185"/>
          </a:xfrm>
          <a:prstGeom prst="rect">
            <a:avLst/>
          </a:prstGeom>
        </p:spPr>
        <p:txBody>
          <a:bodyPr vert="horz" lIns="91440" tIns="45720" rIns="91440" bIns="45720" rtlCol="0" anchor="ctr"/>
          <a:lstStyle>
            <a:lvl1pPr algn="r">
              <a:defRPr sz="861">
                <a:solidFill>
                  <a:schemeClr val="tx1">
                    <a:tint val="75000"/>
                  </a:schemeClr>
                </a:solidFill>
              </a:defRPr>
            </a:lvl1pPr>
          </a:lstStyle>
          <a:p>
            <a:fld id="{B8C4BCF5-0E1D-46D3-85FD-764B3708C36D}" type="datetimeFigureOut">
              <a:rPr lang="ru-RU" smtClean="0"/>
              <a:t>15.06.2020</a:t>
            </a:fld>
            <a:endParaRPr lang="ru-RU"/>
          </a:p>
        </p:txBody>
      </p:sp>
      <p:sp>
        <p:nvSpPr>
          <p:cNvPr id="5" name="Footer Placeholder 4"/>
          <p:cNvSpPr>
            <a:spLocks noGrp="1"/>
          </p:cNvSpPr>
          <p:nvPr>
            <p:ph type="ftr" sz="quarter" idx="3"/>
          </p:nvPr>
        </p:nvSpPr>
        <p:spPr>
          <a:xfrm>
            <a:off x="1277590" y="283495"/>
            <a:ext cx="3570374" cy="266185"/>
          </a:xfrm>
          <a:prstGeom prst="rect">
            <a:avLst/>
          </a:prstGeom>
        </p:spPr>
        <p:txBody>
          <a:bodyPr vert="horz" lIns="91440" tIns="45720" rIns="91440" bIns="45720" rtlCol="0" anchor="ctr"/>
          <a:lstStyle>
            <a:lvl1pPr algn="l">
              <a:defRPr sz="861">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431671" y="687820"/>
            <a:ext cx="704290" cy="433520"/>
          </a:xfrm>
          <a:prstGeom prst="rect">
            <a:avLst/>
          </a:prstGeom>
        </p:spPr>
        <p:txBody>
          <a:bodyPr vert="horz" lIns="91440" tIns="45720" rIns="91440" bIns="45720" rtlCol="0" anchor="t"/>
          <a:lstStyle>
            <a:lvl1pPr algn="r">
              <a:defRPr sz="2411">
                <a:solidFill>
                  <a:schemeClr val="accent1"/>
                </a:solidFill>
              </a:defRPr>
            </a:lvl1pPr>
          </a:lstStyle>
          <a:p>
            <a:fld id="{4BE36BBE-1BBE-4B16-B19B-D0BB2CFC5B9C}" type="slidenum">
              <a:rPr lang="ru-RU" smtClean="0"/>
              <a:t>‹#›</a:t>
            </a:fld>
            <a:endParaRPr lang="ru-RU"/>
          </a:p>
        </p:txBody>
      </p:sp>
    </p:spTree>
    <p:extLst>
      <p:ext uri="{BB962C8B-B14F-4D97-AF65-F5344CB8AC3E}">
        <p14:creationId xmlns:p14="http://schemas.microsoft.com/office/powerpoint/2010/main" val="3507470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590405" rtl="0" eaLnBrk="1" latinLnBrk="0" hangingPunct="1">
        <a:lnSpc>
          <a:spcPct val="90000"/>
        </a:lnSpc>
        <a:spcBef>
          <a:spcPct val="0"/>
        </a:spcBef>
        <a:buNone/>
        <a:defRPr sz="2755" b="0" i="0" kern="1200" cap="all">
          <a:solidFill>
            <a:schemeClr val="tx1"/>
          </a:solidFill>
          <a:effectLst/>
          <a:latin typeface="+mj-lt"/>
          <a:ea typeface="+mj-ea"/>
          <a:cs typeface="+mj-cs"/>
        </a:defRPr>
      </a:lvl1pPr>
    </p:titleStyle>
    <p:bodyStyle>
      <a:lvl1pPr marL="196802" indent="-196802" algn="l" defTabSz="590405" rtl="0" eaLnBrk="1" latinLnBrk="0" hangingPunct="1">
        <a:lnSpc>
          <a:spcPct val="120000"/>
        </a:lnSpc>
        <a:spcBef>
          <a:spcPts val="861"/>
        </a:spcBef>
        <a:buClr>
          <a:schemeClr val="accent1"/>
        </a:buClr>
        <a:buSzPct val="100000"/>
        <a:buFont typeface="Arial" panose="020B0604020202020204" pitchFamily="34" charset="0"/>
        <a:buChar char="•"/>
        <a:defRPr sz="1722" kern="1200" cap="none">
          <a:solidFill>
            <a:schemeClr val="tx1"/>
          </a:solidFill>
          <a:effectLst/>
          <a:latin typeface="+mn-lt"/>
          <a:ea typeface="+mn-ea"/>
          <a:cs typeface="+mn-cs"/>
        </a:defRPr>
      </a:lvl1pPr>
      <a:lvl2pPr marL="590405" indent="-196802" algn="l" defTabSz="590405" rtl="0" eaLnBrk="1" latinLnBrk="0" hangingPunct="1">
        <a:lnSpc>
          <a:spcPct val="120000"/>
        </a:lnSpc>
        <a:spcBef>
          <a:spcPts val="430"/>
        </a:spcBef>
        <a:buClr>
          <a:schemeClr val="accent1"/>
        </a:buClr>
        <a:buSzPct val="100000"/>
        <a:buFont typeface="Arial" panose="020B0604020202020204" pitchFamily="34" charset="0"/>
        <a:buChar char="•"/>
        <a:defRPr sz="1377" kern="1200" cap="none" baseline="0">
          <a:solidFill>
            <a:schemeClr val="tx1"/>
          </a:solidFill>
          <a:effectLst/>
          <a:latin typeface="+mn-lt"/>
          <a:ea typeface="+mn-ea"/>
          <a:cs typeface="+mn-cs"/>
        </a:defRPr>
      </a:lvl2pPr>
      <a:lvl3pPr marL="984009" indent="-196802" algn="l" defTabSz="590405" rtl="0" eaLnBrk="1" latinLnBrk="0" hangingPunct="1">
        <a:lnSpc>
          <a:spcPct val="120000"/>
        </a:lnSpc>
        <a:spcBef>
          <a:spcPts val="430"/>
        </a:spcBef>
        <a:buClr>
          <a:schemeClr val="accent1"/>
        </a:buClr>
        <a:buSzPct val="100000"/>
        <a:buFont typeface="Arial" panose="020B0604020202020204" pitchFamily="34" charset="0"/>
        <a:buChar char="•"/>
        <a:defRPr sz="1377" kern="1200" cap="none">
          <a:solidFill>
            <a:schemeClr val="tx1"/>
          </a:solidFill>
          <a:effectLst/>
          <a:latin typeface="+mn-lt"/>
          <a:ea typeface="+mn-ea"/>
          <a:cs typeface="+mn-cs"/>
        </a:defRPr>
      </a:lvl3pPr>
      <a:lvl4pPr marL="1377612" indent="-196802" algn="l" defTabSz="590405" rtl="0" eaLnBrk="1" latinLnBrk="0" hangingPunct="1">
        <a:lnSpc>
          <a:spcPct val="120000"/>
        </a:lnSpc>
        <a:spcBef>
          <a:spcPts val="430"/>
        </a:spcBef>
        <a:buClr>
          <a:schemeClr val="accent1"/>
        </a:buClr>
        <a:buSzPct val="100000"/>
        <a:buFont typeface="Arial" panose="020B0604020202020204" pitchFamily="34" charset="0"/>
        <a:buChar char="•"/>
        <a:defRPr sz="1205" kern="1200" cap="none" baseline="0">
          <a:solidFill>
            <a:schemeClr val="tx1"/>
          </a:solidFill>
          <a:effectLst/>
          <a:latin typeface="+mn-lt"/>
          <a:ea typeface="+mn-ea"/>
          <a:cs typeface="+mn-cs"/>
        </a:defRPr>
      </a:lvl4pPr>
      <a:lvl5pPr marL="1771216" indent="-196802" algn="l" defTabSz="590405" rtl="0" eaLnBrk="1" latinLnBrk="0" hangingPunct="1">
        <a:lnSpc>
          <a:spcPct val="120000"/>
        </a:lnSpc>
        <a:spcBef>
          <a:spcPts val="430"/>
        </a:spcBef>
        <a:buClr>
          <a:schemeClr val="accent1"/>
        </a:buClr>
        <a:buSzPct val="100000"/>
        <a:buFont typeface="Arial" panose="020B0604020202020204" pitchFamily="34" charset="0"/>
        <a:buChar char="•"/>
        <a:defRPr sz="1033" kern="1200" cap="none">
          <a:solidFill>
            <a:schemeClr val="tx1"/>
          </a:solidFill>
          <a:effectLst/>
          <a:latin typeface="+mn-lt"/>
          <a:ea typeface="+mn-ea"/>
          <a:cs typeface="+mn-cs"/>
        </a:defRPr>
      </a:lvl5pPr>
      <a:lvl6pPr marL="2164819" indent="-196802" algn="l" defTabSz="787207" rtl="0" eaLnBrk="1" latinLnBrk="0" hangingPunct="1">
        <a:lnSpc>
          <a:spcPct val="120000"/>
        </a:lnSpc>
        <a:spcBef>
          <a:spcPts val="430"/>
        </a:spcBef>
        <a:buClr>
          <a:schemeClr val="accent1"/>
        </a:buClr>
        <a:buSzPct val="100000"/>
        <a:buFont typeface="Arial" panose="020B0604020202020204" pitchFamily="34" charset="0"/>
        <a:buChar char="•"/>
        <a:defRPr sz="1033" kern="1200">
          <a:solidFill>
            <a:schemeClr val="tx1"/>
          </a:solidFill>
          <a:effectLst/>
          <a:latin typeface="+mn-lt"/>
          <a:ea typeface="+mn-ea"/>
          <a:cs typeface="+mn-cs"/>
        </a:defRPr>
      </a:lvl6pPr>
      <a:lvl7pPr marL="2558423" indent="-196802" algn="l" defTabSz="787207" rtl="0" eaLnBrk="1" latinLnBrk="0" hangingPunct="1">
        <a:lnSpc>
          <a:spcPct val="120000"/>
        </a:lnSpc>
        <a:spcBef>
          <a:spcPts val="430"/>
        </a:spcBef>
        <a:buClr>
          <a:schemeClr val="accent1"/>
        </a:buClr>
        <a:buSzPct val="100000"/>
        <a:buFont typeface="Arial" panose="020B0604020202020204" pitchFamily="34" charset="0"/>
        <a:buChar char="•"/>
        <a:defRPr sz="1033" kern="1200">
          <a:solidFill>
            <a:schemeClr val="tx1"/>
          </a:solidFill>
          <a:effectLst/>
          <a:latin typeface="+mn-lt"/>
          <a:ea typeface="+mn-ea"/>
          <a:cs typeface="+mn-cs"/>
        </a:defRPr>
      </a:lvl7pPr>
      <a:lvl8pPr marL="2952026" indent="-196802" algn="l" defTabSz="787207" rtl="0" eaLnBrk="1" latinLnBrk="0" hangingPunct="1">
        <a:lnSpc>
          <a:spcPct val="120000"/>
        </a:lnSpc>
        <a:spcBef>
          <a:spcPts val="430"/>
        </a:spcBef>
        <a:buClr>
          <a:schemeClr val="accent1"/>
        </a:buClr>
        <a:buSzPct val="100000"/>
        <a:buFont typeface="Arial" panose="020B0604020202020204" pitchFamily="34" charset="0"/>
        <a:buChar char="•"/>
        <a:defRPr sz="1033" kern="1200" baseline="0">
          <a:solidFill>
            <a:schemeClr val="tx1"/>
          </a:solidFill>
          <a:effectLst/>
          <a:latin typeface="+mn-lt"/>
          <a:ea typeface="+mn-ea"/>
          <a:cs typeface="+mn-cs"/>
        </a:defRPr>
      </a:lvl8pPr>
      <a:lvl9pPr marL="3345630" indent="-196802" algn="l" defTabSz="787207" rtl="0" eaLnBrk="1" latinLnBrk="0" hangingPunct="1">
        <a:lnSpc>
          <a:spcPct val="120000"/>
        </a:lnSpc>
        <a:spcBef>
          <a:spcPts val="430"/>
        </a:spcBef>
        <a:buClr>
          <a:schemeClr val="accent1"/>
        </a:buClr>
        <a:buSzPct val="100000"/>
        <a:buFont typeface="Arial" panose="020B0604020202020204" pitchFamily="34" charset="0"/>
        <a:buChar char="•"/>
        <a:defRPr sz="1033" kern="1200" baseline="0">
          <a:solidFill>
            <a:schemeClr val="tx1"/>
          </a:solidFill>
          <a:effectLst/>
          <a:latin typeface="+mn-lt"/>
          <a:ea typeface="+mn-ea"/>
          <a:cs typeface="+mn-cs"/>
        </a:defRPr>
      </a:lvl9pPr>
    </p:bodyStyle>
    <p:otherStyle>
      <a:defPPr>
        <a:defRPr lang="en-US"/>
      </a:defPPr>
      <a:lvl1pPr marL="0" algn="l" defTabSz="590405" rtl="0" eaLnBrk="1" latinLnBrk="0" hangingPunct="1">
        <a:defRPr sz="1162" kern="1200">
          <a:solidFill>
            <a:schemeClr val="tx1"/>
          </a:solidFill>
          <a:latin typeface="+mn-lt"/>
          <a:ea typeface="+mn-ea"/>
          <a:cs typeface="+mn-cs"/>
        </a:defRPr>
      </a:lvl1pPr>
      <a:lvl2pPr marL="295203" algn="l" defTabSz="590405" rtl="0" eaLnBrk="1" latinLnBrk="0" hangingPunct="1">
        <a:defRPr sz="1162" kern="1200">
          <a:solidFill>
            <a:schemeClr val="tx1"/>
          </a:solidFill>
          <a:latin typeface="+mn-lt"/>
          <a:ea typeface="+mn-ea"/>
          <a:cs typeface="+mn-cs"/>
        </a:defRPr>
      </a:lvl2pPr>
      <a:lvl3pPr marL="590405" algn="l" defTabSz="590405" rtl="0" eaLnBrk="1" latinLnBrk="0" hangingPunct="1">
        <a:defRPr sz="1162" kern="1200">
          <a:solidFill>
            <a:schemeClr val="tx1"/>
          </a:solidFill>
          <a:latin typeface="+mn-lt"/>
          <a:ea typeface="+mn-ea"/>
          <a:cs typeface="+mn-cs"/>
        </a:defRPr>
      </a:lvl3pPr>
      <a:lvl4pPr marL="885608" algn="l" defTabSz="590405" rtl="0" eaLnBrk="1" latinLnBrk="0" hangingPunct="1">
        <a:defRPr sz="1162" kern="1200">
          <a:solidFill>
            <a:schemeClr val="tx1"/>
          </a:solidFill>
          <a:latin typeface="+mn-lt"/>
          <a:ea typeface="+mn-ea"/>
          <a:cs typeface="+mn-cs"/>
        </a:defRPr>
      </a:lvl4pPr>
      <a:lvl5pPr marL="1180810" algn="l" defTabSz="590405" rtl="0" eaLnBrk="1" latinLnBrk="0" hangingPunct="1">
        <a:defRPr sz="1162" kern="1200">
          <a:solidFill>
            <a:schemeClr val="tx1"/>
          </a:solidFill>
          <a:latin typeface="+mn-lt"/>
          <a:ea typeface="+mn-ea"/>
          <a:cs typeface="+mn-cs"/>
        </a:defRPr>
      </a:lvl5pPr>
      <a:lvl6pPr marL="1476013" algn="l" defTabSz="590405" rtl="0" eaLnBrk="1" latinLnBrk="0" hangingPunct="1">
        <a:defRPr sz="1162" kern="1200">
          <a:solidFill>
            <a:schemeClr val="tx1"/>
          </a:solidFill>
          <a:latin typeface="+mn-lt"/>
          <a:ea typeface="+mn-ea"/>
          <a:cs typeface="+mn-cs"/>
        </a:defRPr>
      </a:lvl6pPr>
      <a:lvl7pPr marL="1771216" algn="l" defTabSz="590405" rtl="0" eaLnBrk="1" latinLnBrk="0" hangingPunct="1">
        <a:defRPr sz="1162" kern="1200">
          <a:solidFill>
            <a:schemeClr val="tx1"/>
          </a:solidFill>
          <a:latin typeface="+mn-lt"/>
          <a:ea typeface="+mn-ea"/>
          <a:cs typeface="+mn-cs"/>
        </a:defRPr>
      </a:lvl7pPr>
      <a:lvl8pPr marL="2066418" algn="l" defTabSz="590405" rtl="0" eaLnBrk="1" latinLnBrk="0" hangingPunct="1">
        <a:defRPr sz="1162" kern="1200">
          <a:solidFill>
            <a:schemeClr val="tx1"/>
          </a:solidFill>
          <a:latin typeface="+mn-lt"/>
          <a:ea typeface="+mn-ea"/>
          <a:cs typeface="+mn-cs"/>
        </a:defRPr>
      </a:lvl8pPr>
      <a:lvl9pPr marL="2361621" algn="l" defTabSz="590405" rtl="0" eaLnBrk="1" latinLnBrk="0" hangingPunct="1">
        <a:defRPr sz="11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66D4E1"/>
        </a:solid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A720CA1-5985-4DED-9EF7-B118801E1944}"/>
              </a:ext>
            </a:extLst>
          </p:cNvPr>
          <p:cNvSpPr>
            <a:spLocks noGrp="1"/>
          </p:cNvSpPr>
          <p:nvPr>
            <p:ph type="body" idx="1"/>
          </p:nvPr>
        </p:nvSpPr>
        <p:spPr>
          <a:xfrm>
            <a:off x="1570815" y="156876"/>
            <a:ext cx="4971437" cy="872010"/>
          </a:xfrm>
        </p:spPr>
        <p:txBody>
          <a:bodyPr>
            <a:noAutofit/>
          </a:bodyPr>
          <a:lstStyle/>
          <a:p>
            <a:pPr algn="ctr"/>
            <a:r>
              <a:rPr lang="en-US" sz="1000" dirty="0">
                <a:latin typeface="Abadi" panose="020B0604020202020204" pitchFamily="34" charset="0"/>
                <a:cs typeface="Mangal" panose="020B0502040204020203" pitchFamily="18" charset="0"/>
              </a:rPr>
              <a:t>Smart traffic light 1.0</a:t>
            </a:r>
          </a:p>
          <a:p>
            <a:pPr algn="ctr"/>
            <a:r>
              <a:rPr lang="en-US" sz="1000" dirty="0">
                <a:latin typeface="Abadi" panose="020B0604020202020204" pitchFamily="34" charset="0"/>
                <a:cs typeface="Mangal" panose="020B0502040204020203" pitchFamily="18" charset="0"/>
              </a:rPr>
              <a:t>Maxim Marmer and Netanel Davidov</a:t>
            </a:r>
          </a:p>
          <a:p>
            <a:pPr algn="ctr"/>
            <a:r>
              <a:rPr lang="en-US" sz="1000" dirty="0">
                <a:latin typeface="Abadi" panose="020B0604020202020204" pitchFamily="34" charset="0"/>
                <a:cs typeface="Mangal" panose="020B0502040204020203" pitchFamily="18" charset="0"/>
              </a:rPr>
              <a:t>Supervisor: Dr. Dan Ofir</a:t>
            </a:r>
            <a:endParaRPr lang="ru-RU" sz="1000" dirty="0">
              <a:cs typeface="Mangal" panose="020B0502040204020203" pitchFamily="18" charset="0"/>
            </a:endParaRPr>
          </a:p>
        </p:txBody>
      </p:sp>
      <p:pic>
        <p:nvPicPr>
          <p:cNvPr id="5" name="Рисунок 4" descr="Изображение выглядит как знак, рисунок, компьютер&#10;&#10;Автоматически созданное описание">
            <a:extLst>
              <a:ext uri="{FF2B5EF4-FFF2-40B4-BE49-F238E27FC236}">
                <a16:creationId xmlns:a16="http://schemas.microsoft.com/office/drawing/2014/main" id="{8F653F63-A753-400D-89E2-1F86936AB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09" y="165577"/>
            <a:ext cx="1341009" cy="871656"/>
          </a:xfrm>
          <a:prstGeom prst="rect">
            <a:avLst/>
          </a:prstGeom>
        </p:spPr>
      </p:pic>
      <p:sp>
        <p:nvSpPr>
          <p:cNvPr id="16" name="Прямоугольник 15">
            <a:extLst>
              <a:ext uri="{FF2B5EF4-FFF2-40B4-BE49-F238E27FC236}">
                <a16:creationId xmlns:a16="http://schemas.microsoft.com/office/drawing/2014/main" id="{330F7628-8940-4B34-BCAE-AF85F3AD9C3A}"/>
              </a:ext>
            </a:extLst>
          </p:cNvPr>
          <p:cNvSpPr/>
          <p:nvPr/>
        </p:nvSpPr>
        <p:spPr>
          <a:xfrm>
            <a:off x="2829029" y="1045582"/>
            <a:ext cx="2455010" cy="3211736"/>
          </a:xfrm>
          <a:prstGeom prst="rect">
            <a:avLst/>
          </a:prstGeom>
          <a:solidFill>
            <a:schemeClr val="bg1">
              <a:lumMod val="95000"/>
            </a:schemeClr>
          </a:solidFill>
          <a:ln w="19050">
            <a:solidFill>
              <a:srgbClr val="00206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b="1" u="sng" dirty="0">
                <a:solidFill>
                  <a:schemeClr val="tx1"/>
                </a:solidFill>
                <a:latin typeface="Avenir Next LT Pro" panose="020B0504020202020204" pitchFamily="34" charset="0"/>
              </a:rPr>
              <a:t>Stages of project development</a:t>
            </a:r>
            <a:endParaRPr lang="en-US" sz="800" dirty="0">
              <a:solidFill>
                <a:schemeClr val="tx1"/>
              </a:solidFill>
              <a:latin typeface="Avenir Next LT Pro" panose="020B0504020202020204" pitchFamily="34" charset="0"/>
            </a:endParaRPr>
          </a:p>
          <a:p>
            <a:pPr algn="just"/>
            <a:r>
              <a:rPr lang="en-US" sz="800" dirty="0">
                <a:solidFill>
                  <a:schemeClr val="tx1"/>
                </a:solidFill>
                <a:latin typeface="Avenir Next LT Pro" panose="020B0504020202020204" pitchFamily="34" charset="0"/>
              </a:rPr>
              <a:t>1. Define the problem - people often stand at a red traffic light, while in the other direction there is no traffic due to the lack of cars or traffic jams that do not move.</a:t>
            </a:r>
          </a:p>
          <a:p>
            <a:pPr algn="just"/>
            <a:r>
              <a:rPr lang="en-US" sz="800" dirty="0">
                <a:solidFill>
                  <a:schemeClr val="tx1"/>
                </a:solidFill>
                <a:latin typeface="Avenir Next LT Pro" panose="020B0504020202020204" pitchFamily="34" charset="0"/>
              </a:rPr>
              <a:t>2. Define the task - the goal of the project is to dynamically change the state of the traffic light so that the optimal number of cars can cross the intersection.</a:t>
            </a:r>
          </a:p>
          <a:p>
            <a:pPr algn="just"/>
            <a:r>
              <a:rPr lang="en-US" sz="800" dirty="0">
                <a:solidFill>
                  <a:schemeClr val="tx1"/>
                </a:solidFill>
                <a:latin typeface="Avenir Next LT Pro" panose="020B0504020202020204" pitchFamily="34" charset="0"/>
              </a:rPr>
              <a:t>3. Define the objects - in our case, to solve road problems, we needed to create the following objects: traffic lights, time distribution, toads, cars, intersections, information about intersections, state.</a:t>
            </a:r>
          </a:p>
          <a:p>
            <a:pPr algn="just"/>
            <a:r>
              <a:rPr lang="en-US" sz="800" dirty="0">
                <a:solidFill>
                  <a:schemeClr val="tx1"/>
                </a:solidFill>
                <a:latin typeface="Avenir Next LT Pro" panose="020B0504020202020204" pitchFamily="34" charset="0"/>
              </a:rPr>
              <a:t>4. Define the result - a positive result is a decrease in the total waiting time and an increase in the throughput of intersections depending on the state of traffic.</a:t>
            </a:r>
          </a:p>
          <a:p>
            <a:pPr algn="just"/>
            <a:r>
              <a:rPr lang="en-US" sz="800" dirty="0">
                <a:solidFill>
                  <a:schemeClr val="tx1"/>
                </a:solidFill>
                <a:latin typeface="Avenir Next LT Pro" panose="020B0504020202020204" pitchFamily="34" charset="0"/>
              </a:rPr>
              <a:t>5. Choice of algorithm - for correct operation and identification of positive results, it is necessary to choose and implement the algorithm correctly.</a:t>
            </a:r>
          </a:p>
          <a:p>
            <a:pPr algn="just"/>
            <a:r>
              <a:rPr lang="en-US" sz="800" dirty="0">
                <a:solidFill>
                  <a:schemeClr val="tx1"/>
                </a:solidFill>
                <a:latin typeface="Avenir Next LT Pro" panose="020B0504020202020204" pitchFamily="34" charset="0"/>
              </a:rPr>
              <a:t>6. Development of a graphical interface - a graphical interface will provide the user with the ability to track changes in the traffic light in the provided area.</a:t>
            </a:r>
          </a:p>
        </p:txBody>
      </p:sp>
      <p:sp>
        <p:nvSpPr>
          <p:cNvPr id="19" name="Прямоугольник 18">
            <a:extLst>
              <a:ext uri="{FF2B5EF4-FFF2-40B4-BE49-F238E27FC236}">
                <a16:creationId xmlns:a16="http://schemas.microsoft.com/office/drawing/2014/main" id="{BE27B7FA-1549-47A9-A1F0-EA762B60FC82}"/>
              </a:ext>
            </a:extLst>
          </p:cNvPr>
          <p:cNvSpPr/>
          <p:nvPr/>
        </p:nvSpPr>
        <p:spPr>
          <a:xfrm>
            <a:off x="5422120" y="1045582"/>
            <a:ext cx="2455010" cy="4765284"/>
          </a:xfrm>
          <a:prstGeom prst="rect">
            <a:avLst/>
          </a:prstGeom>
          <a:solidFill>
            <a:schemeClr val="bg1">
              <a:lumMod val="95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b="1" u="sng" dirty="0">
                <a:solidFill>
                  <a:schemeClr val="tx1"/>
                </a:solidFill>
                <a:latin typeface="Avenir Next LT Pro" panose="020B0504020202020204" pitchFamily="34" charset="0"/>
              </a:rPr>
              <a:t>More specifically</a:t>
            </a:r>
          </a:p>
          <a:p>
            <a:pPr algn="just"/>
            <a:r>
              <a:rPr lang="en-US" sz="800" dirty="0">
                <a:solidFill>
                  <a:schemeClr val="tx1"/>
                </a:solidFill>
                <a:latin typeface="Avenir Next LT Pro" panose="020B0504020202020204" pitchFamily="34" charset="0"/>
              </a:rPr>
              <a:t>1.  Analyst - Can enter data simply by selecting an EXCEL file from its file system or selecting existing simulations in its existing database.</a:t>
            </a:r>
          </a:p>
          <a:p>
            <a:pPr algn="just"/>
            <a:r>
              <a:rPr lang="en-US" sz="800" dirty="0">
                <a:solidFill>
                  <a:schemeClr val="tx1"/>
                </a:solidFill>
                <a:latin typeface="Avenir Next LT Pro" panose="020B0504020202020204" pitchFamily="34" charset="0"/>
              </a:rPr>
              <a:t>Can enter data manually such as: a certain amount of cars and their speeds, roads, speed limit on roads, intersections, traffic lights, traffic light colors, etc.</a:t>
            </a:r>
          </a:p>
          <a:p>
            <a:pPr algn="just"/>
            <a:r>
              <a:rPr lang="en-US" sz="800" dirty="0">
                <a:solidFill>
                  <a:schemeClr val="tx1"/>
                </a:solidFill>
                <a:latin typeface="Avenir Next LT Pro" panose="020B0504020202020204" pitchFamily="34" charset="0"/>
              </a:rPr>
              <a:t>Can choose to enter data randomly. </a:t>
            </a:r>
          </a:p>
          <a:p>
            <a:pPr algn="just"/>
            <a:r>
              <a:rPr lang="en-US" sz="800" dirty="0">
                <a:solidFill>
                  <a:schemeClr val="tx1"/>
                </a:solidFill>
                <a:latin typeface="Avenir Next LT Pro" panose="020B0504020202020204" pitchFamily="34" charset="0"/>
              </a:rPr>
              <a:t>2. Observer - Can enter data only from the database in the same way as an Analyst.</a:t>
            </a:r>
          </a:p>
          <a:p>
            <a:pPr algn="just"/>
            <a:endParaRPr lang="en-US" sz="800" dirty="0">
              <a:solidFill>
                <a:schemeClr val="tx1"/>
              </a:solidFill>
              <a:latin typeface="Avenir Next LT Pro" panose="020B0504020202020204" pitchFamily="34" charset="0"/>
            </a:endParaRPr>
          </a:p>
          <a:p>
            <a:pPr algn="just"/>
            <a:r>
              <a:rPr lang="en-US" sz="800" dirty="0">
                <a:solidFill>
                  <a:schemeClr val="tx1"/>
                </a:solidFill>
                <a:latin typeface="Avenir Next LT Pro" panose="020B0504020202020204" pitchFamily="34" charset="0"/>
              </a:rPr>
              <a:t>All data is subjected to extensive testing and the system informs the user of errors of any kind. </a:t>
            </a:r>
          </a:p>
          <a:p>
            <a:pPr algn="just"/>
            <a:endParaRPr lang="en-US" sz="800" dirty="0">
              <a:solidFill>
                <a:schemeClr val="tx1"/>
              </a:solidFill>
              <a:latin typeface="Avenir Next LT Pro" panose="020B0504020202020204" pitchFamily="34" charset="0"/>
            </a:endParaRPr>
          </a:p>
          <a:p>
            <a:pPr algn="just"/>
            <a:r>
              <a:rPr lang="en-US" sz="800" dirty="0">
                <a:solidFill>
                  <a:schemeClr val="tx1"/>
                </a:solidFill>
                <a:latin typeface="Avenir Next LT Pro" panose="020B0504020202020204" pitchFamily="34" charset="0"/>
              </a:rPr>
              <a:t>When the user clicks on the run, the data from the UI scoop switches to the Scheduling Algorithm's scoop in which the traffic lights color timing decision is made according to the current traffic situation in the system, the algorithm will consider:</a:t>
            </a:r>
          </a:p>
          <a:p>
            <a:pPr algn="just"/>
            <a:r>
              <a:rPr lang="en-US" sz="800" dirty="0">
                <a:solidFill>
                  <a:schemeClr val="tx1"/>
                </a:solidFill>
                <a:latin typeface="Avenir Next LT Pro" panose="020B0504020202020204" pitchFamily="34" charset="0"/>
              </a:rPr>
              <a:t>The traffic light colors, the car queues of those traffic lights, the turnaround times of the current color change in traffic lights, the average speed on each road and other variables. The algorithm will update the current traffic data to the new data and return its decision to the user interface so that the user can visually see the algorithm's decision, so this process is repeated until the simulation ends.</a:t>
            </a:r>
          </a:p>
          <a:p>
            <a:pPr algn="just"/>
            <a:endParaRPr lang="en-US" sz="800" dirty="0">
              <a:solidFill>
                <a:schemeClr val="tx1"/>
              </a:solidFill>
              <a:latin typeface="Avenir Next LT Pro" panose="020B0504020202020204" pitchFamily="34" charset="0"/>
            </a:endParaRPr>
          </a:p>
          <a:p>
            <a:pPr algn="just"/>
            <a:r>
              <a:rPr lang="en-US" sz="800" dirty="0">
                <a:solidFill>
                  <a:schemeClr val="tx1"/>
                </a:solidFill>
                <a:latin typeface="Avenir Next LT Pro" panose="020B0504020202020204" pitchFamily="34" charset="0"/>
              </a:rPr>
              <a:t>The final results that the scheduling algorithm decided throughout the simulation will allow users to see at the end of the process in the form of average times, average amount of cars passing on a fixed time, and relatively average speed.</a:t>
            </a:r>
          </a:p>
          <a:p>
            <a:pPr algn="just"/>
            <a:endParaRPr lang="en-US" sz="800" dirty="0">
              <a:solidFill>
                <a:schemeClr val="tx1"/>
              </a:solidFill>
              <a:latin typeface="Avenir Next LT Pro" panose="020B0504020202020204" pitchFamily="34" charset="0"/>
            </a:endParaRPr>
          </a:p>
        </p:txBody>
      </p:sp>
      <p:sp>
        <p:nvSpPr>
          <p:cNvPr id="20" name="Прямоугольник 19">
            <a:extLst>
              <a:ext uri="{FF2B5EF4-FFF2-40B4-BE49-F238E27FC236}">
                <a16:creationId xmlns:a16="http://schemas.microsoft.com/office/drawing/2014/main" id="{D99E8F1C-F341-44CE-82A8-193A716D1699}"/>
              </a:ext>
            </a:extLst>
          </p:cNvPr>
          <p:cNvSpPr/>
          <p:nvPr/>
        </p:nvSpPr>
        <p:spPr>
          <a:xfrm>
            <a:off x="215942" y="4372074"/>
            <a:ext cx="2475005" cy="1438792"/>
          </a:xfrm>
          <a:prstGeom prst="rect">
            <a:avLst/>
          </a:prstGeom>
          <a:solidFill>
            <a:schemeClr val="bg1">
              <a:lumMod val="95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b="1" u="sng" dirty="0">
                <a:solidFill>
                  <a:schemeClr val="tx1"/>
                </a:solidFill>
                <a:latin typeface="Avenir Next LT Pro" panose="020B0504020202020204" pitchFamily="34" charset="0"/>
              </a:rPr>
              <a:t>Stage Of Operation – Two Modes</a:t>
            </a:r>
            <a:endParaRPr lang="ru-RU" sz="800" b="1" u="sng" dirty="0">
              <a:solidFill>
                <a:schemeClr val="tx1"/>
              </a:solidFill>
            </a:endParaRPr>
          </a:p>
          <a:p>
            <a:pPr algn="just"/>
            <a:r>
              <a:rPr lang="en-US" sz="800" dirty="0">
                <a:solidFill>
                  <a:schemeClr val="tx1"/>
                </a:solidFill>
                <a:latin typeface="Avenir Next LT Pro" panose="020B0504020202020204" pitchFamily="34" charset="0"/>
              </a:rPr>
              <a:t>The software is written in JAVA language and uses a local database (SQL). Its users must run it through the IDE eclipse. There are two types of users that the system can use: observer and analyst. The basic actions that any user type can do are entering the traffic data at intersections data in some form (will be described below), running the simulation (traffic light timing algorithm), viewing the simulation results, saving to the database/ deleting without saving / exiting.</a:t>
            </a:r>
            <a:endParaRPr lang="ru-RU" sz="800" dirty="0">
              <a:solidFill>
                <a:schemeClr val="tx1"/>
              </a:solidFill>
            </a:endParaRPr>
          </a:p>
        </p:txBody>
      </p:sp>
      <p:pic>
        <p:nvPicPr>
          <p:cNvPr id="22" name="Рисунок 21" descr="Изображение выглядит как снимок экрана, компьютер, грузовик, монитор&#10;&#10;Автоматически созданное описание">
            <a:extLst>
              <a:ext uri="{FF2B5EF4-FFF2-40B4-BE49-F238E27FC236}">
                <a16:creationId xmlns:a16="http://schemas.microsoft.com/office/drawing/2014/main" id="{3F032519-5F34-4A45-8A76-C9010D45F9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236" y="2588434"/>
            <a:ext cx="2455010" cy="1658188"/>
          </a:xfrm>
          <a:prstGeom prst="rect">
            <a:avLst/>
          </a:prstGeom>
          <a:ln w="19050">
            <a:solidFill>
              <a:srgbClr val="002060"/>
            </a:solidFill>
          </a:ln>
        </p:spPr>
      </p:pic>
      <p:pic>
        <p:nvPicPr>
          <p:cNvPr id="24" name="Рисунок 23">
            <a:extLst>
              <a:ext uri="{FF2B5EF4-FFF2-40B4-BE49-F238E27FC236}">
                <a16:creationId xmlns:a16="http://schemas.microsoft.com/office/drawing/2014/main" id="{2FE5815C-2E16-4744-BAC1-44474BAADFDE}"/>
              </a:ext>
            </a:extLst>
          </p:cNvPr>
          <p:cNvPicPr>
            <a:picLocks noChangeAspect="1"/>
          </p:cNvPicPr>
          <p:nvPr/>
        </p:nvPicPr>
        <p:blipFill>
          <a:blip r:embed="rId5"/>
          <a:stretch>
            <a:fillRect/>
          </a:stretch>
        </p:blipFill>
        <p:spPr>
          <a:xfrm>
            <a:off x="6003757" y="308217"/>
            <a:ext cx="1873373" cy="586377"/>
          </a:xfrm>
          <a:prstGeom prst="rect">
            <a:avLst/>
          </a:prstGeom>
        </p:spPr>
      </p:pic>
      <p:sp>
        <p:nvSpPr>
          <p:cNvPr id="25" name="Прямоугольник 24">
            <a:extLst>
              <a:ext uri="{FF2B5EF4-FFF2-40B4-BE49-F238E27FC236}">
                <a16:creationId xmlns:a16="http://schemas.microsoft.com/office/drawing/2014/main" id="{30DF8BF8-4E0B-464C-A0E3-7E56EF04047F}"/>
              </a:ext>
            </a:extLst>
          </p:cNvPr>
          <p:cNvSpPr/>
          <p:nvPr/>
        </p:nvSpPr>
        <p:spPr>
          <a:xfrm>
            <a:off x="215943" y="1045582"/>
            <a:ext cx="2475006" cy="1417400"/>
          </a:xfrm>
          <a:prstGeom prst="rect">
            <a:avLst/>
          </a:prstGeom>
          <a:solidFill>
            <a:schemeClr val="bg1">
              <a:lumMod val="95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b="1" u="sng" dirty="0">
                <a:solidFill>
                  <a:schemeClr val="tx1"/>
                </a:solidFill>
                <a:latin typeface="Avenir Next LT Pro" panose="020B0504020202020204" pitchFamily="34" charset="0"/>
              </a:rPr>
              <a:t>Introduction</a:t>
            </a:r>
            <a:endParaRPr lang="ru-RU" sz="800" b="1" u="sng" dirty="0">
              <a:solidFill>
                <a:schemeClr val="tx1"/>
              </a:solidFill>
              <a:latin typeface="Avenir Next LT Pro" panose="020B0504020202020204" pitchFamily="34" charset="0"/>
            </a:endParaRPr>
          </a:p>
          <a:p>
            <a:pPr algn="just"/>
            <a:endParaRPr lang="en-US" sz="800" b="1" u="sng" dirty="0">
              <a:solidFill>
                <a:schemeClr val="tx1"/>
              </a:solidFill>
              <a:latin typeface="Avenir Next LT Pro" panose="020B0504020202020204" pitchFamily="34" charset="0"/>
            </a:endParaRPr>
          </a:p>
          <a:p>
            <a:pPr algn="just"/>
            <a:r>
              <a:rPr lang="en-US" sz="800" dirty="0">
                <a:solidFill>
                  <a:schemeClr val="tx1"/>
                </a:solidFill>
                <a:latin typeface="Avenir Next LT Pro" panose="020B0504020202020204" pitchFamily="34" charset="0"/>
              </a:rPr>
              <a:t>Road traffic is constantly changing, the number of cars on the road depends on the time of day, weather conditions and other factors, but traffic lights do not take these facts into account. Therefore, the goal of our project was to create a smart traffic light that will work taking into account the current situation on the road in order to reduce the waiting time at traffic lights and distribute traffic more thoughtfully.</a:t>
            </a:r>
            <a:endParaRPr lang="ru-RU" sz="800" dirty="0">
              <a:solidFill>
                <a:schemeClr val="tx1"/>
              </a:solidFill>
            </a:endParaRPr>
          </a:p>
        </p:txBody>
      </p:sp>
      <p:pic>
        <p:nvPicPr>
          <p:cNvPr id="7" name="Рисунок 6">
            <a:extLst>
              <a:ext uri="{FF2B5EF4-FFF2-40B4-BE49-F238E27FC236}">
                <a16:creationId xmlns:a16="http://schemas.microsoft.com/office/drawing/2014/main" id="{AE762FFC-AA73-47B4-9BEA-78D17F7258F4}"/>
              </a:ext>
            </a:extLst>
          </p:cNvPr>
          <p:cNvPicPr>
            <a:picLocks noChangeAspect="1"/>
          </p:cNvPicPr>
          <p:nvPr/>
        </p:nvPicPr>
        <p:blipFill>
          <a:blip r:embed="rId6"/>
          <a:stretch>
            <a:fillRect/>
          </a:stretch>
        </p:blipFill>
        <p:spPr>
          <a:xfrm>
            <a:off x="4208387" y="4507246"/>
            <a:ext cx="968073" cy="968073"/>
          </a:xfrm>
          <a:prstGeom prst="rect">
            <a:avLst/>
          </a:prstGeom>
        </p:spPr>
      </p:pic>
      <p:sp>
        <p:nvSpPr>
          <p:cNvPr id="10" name="TextBox 9">
            <a:extLst>
              <a:ext uri="{FF2B5EF4-FFF2-40B4-BE49-F238E27FC236}">
                <a16:creationId xmlns:a16="http://schemas.microsoft.com/office/drawing/2014/main" id="{A5C7E4FA-3FB1-4715-A902-7566F139A3A5}"/>
              </a:ext>
            </a:extLst>
          </p:cNvPr>
          <p:cNvSpPr txBox="1"/>
          <p:nvPr/>
        </p:nvSpPr>
        <p:spPr>
          <a:xfrm>
            <a:off x="3072770" y="5453926"/>
            <a:ext cx="774263" cy="307777"/>
          </a:xfrm>
          <a:prstGeom prst="rect">
            <a:avLst/>
          </a:prstGeom>
          <a:noFill/>
        </p:spPr>
        <p:txBody>
          <a:bodyPr wrap="square" rtlCol="0">
            <a:spAutoFit/>
          </a:bodyPr>
          <a:lstStyle/>
          <a:p>
            <a:r>
              <a:rPr lang="en-US" sz="1400" dirty="0">
                <a:solidFill>
                  <a:srgbClr val="002060"/>
                </a:solidFill>
                <a:latin typeface="Avenir Next LT Pro" panose="020B0504020202020204" pitchFamily="34" charset="0"/>
              </a:rPr>
              <a:t>Analyst</a:t>
            </a:r>
            <a:endParaRPr lang="ru-RU" sz="1400" dirty="0">
              <a:solidFill>
                <a:srgbClr val="002060"/>
              </a:solidFill>
            </a:endParaRPr>
          </a:p>
        </p:txBody>
      </p:sp>
      <p:sp>
        <p:nvSpPr>
          <p:cNvPr id="21" name="TextBox 20">
            <a:extLst>
              <a:ext uri="{FF2B5EF4-FFF2-40B4-BE49-F238E27FC236}">
                <a16:creationId xmlns:a16="http://schemas.microsoft.com/office/drawing/2014/main" id="{85FD34F4-BE8A-4FA1-B908-22361D6EA7AD}"/>
              </a:ext>
            </a:extLst>
          </p:cNvPr>
          <p:cNvSpPr txBox="1"/>
          <p:nvPr/>
        </p:nvSpPr>
        <p:spPr>
          <a:xfrm>
            <a:off x="4228856" y="5439260"/>
            <a:ext cx="1023061" cy="307777"/>
          </a:xfrm>
          <a:prstGeom prst="rect">
            <a:avLst/>
          </a:prstGeom>
          <a:noFill/>
        </p:spPr>
        <p:txBody>
          <a:bodyPr wrap="square" rtlCol="0">
            <a:spAutoFit/>
          </a:bodyPr>
          <a:lstStyle/>
          <a:p>
            <a:r>
              <a:rPr lang="en-US" sz="1400" dirty="0">
                <a:solidFill>
                  <a:srgbClr val="002060"/>
                </a:solidFill>
                <a:latin typeface="Avenir Next LT Pro" panose="020B0504020202020204" pitchFamily="34" charset="0"/>
              </a:rPr>
              <a:t>Observer</a:t>
            </a:r>
            <a:endParaRPr lang="ru-RU" sz="1400" dirty="0">
              <a:solidFill>
                <a:srgbClr val="002060"/>
              </a:solidFill>
            </a:endParaRPr>
          </a:p>
        </p:txBody>
      </p:sp>
      <p:pic>
        <p:nvPicPr>
          <p:cNvPr id="11" name="Рисунок 10">
            <a:extLst>
              <a:ext uri="{FF2B5EF4-FFF2-40B4-BE49-F238E27FC236}">
                <a16:creationId xmlns:a16="http://schemas.microsoft.com/office/drawing/2014/main" id="{D4E83984-A2F2-464F-A796-C1E9DE5F7D35}"/>
              </a:ext>
            </a:extLst>
          </p:cNvPr>
          <p:cNvPicPr>
            <a:picLocks noChangeAspect="1"/>
          </p:cNvPicPr>
          <p:nvPr/>
        </p:nvPicPr>
        <p:blipFill>
          <a:blip r:embed="rId7"/>
          <a:stretch>
            <a:fillRect/>
          </a:stretch>
        </p:blipFill>
        <p:spPr>
          <a:xfrm>
            <a:off x="2936607" y="4507246"/>
            <a:ext cx="1046591" cy="990336"/>
          </a:xfrm>
          <a:prstGeom prst="rect">
            <a:avLst/>
          </a:prstGeom>
        </p:spPr>
      </p:pic>
      <p:pic>
        <p:nvPicPr>
          <p:cNvPr id="4" name="Рисунок 3" descr="Изображение выглядит как черный, рисунок&#10;&#10;Автоматически созданное описание">
            <a:extLst>
              <a:ext uri="{FF2B5EF4-FFF2-40B4-BE49-F238E27FC236}">
                <a16:creationId xmlns:a16="http://schemas.microsoft.com/office/drawing/2014/main" id="{9EC78C57-FE51-47B6-AA49-C9569E1C11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60" y="17749"/>
            <a:ext cx="637704" cy="637704"/>
          </a:xfrm>
          <a:prstGeom prst="rect">
            <a:avLst/>
          </a:prstGeom>
        </p:spPr>
      </p:pic>
    </p:spTree>
    <p:extLst>
      <p:ext uri="{BB962C8B-B14F-4D97-AF65-F5344CB8AC3E}">
        <p14:creationId xmlns:p14="http://schemas.microsoft.com/office/powerpoint/2010/main" val="3968342274"/>
      </p:ext>
    </p:extLst>
  </p:cSld>
  <p:clrMapOvr>
    <a:masterClrMapping/>
  </p:clrMapOvr>
</p:sld>
</file>

<file path=ppt/theme/theme1.xml><?xml version="1.0" encoding="utf-8"?>
<a:theme xmlns:a="http://schemas.openxmlformats.org/drawingml/2006/main" name="Галерея">
  <a:themeElements>
    <a:clrScheme name="Галерея">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Галерея">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алерея">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384</TotalTime>
  <Words>672</Words>
  <Application>Microsoft Office PowerPoint</Application>
  <PresentationFormat>Произвольный</PresentationFormat>
  <Paragraphs>30</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Abadi</vt:lpstr>
      <vt:lpstr>Arial</vt:lpstr>
      <vt:lpstr>Avenir Next LT Pro</vt:lpstr>
      <vt:lpstr>Calibri</vt:lpstr>
      <vt:lpstr>Gill Sans MT</vt:lpstr>
      <vt:lpstr>Галерея</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Maksim</dc:creator>
  <cp:lastModifiedBy>Maksim</cp:lastModifiedBy>
  <cp:revision>18</cp:revision>
  <dcterms:created xsi:type="dcterms:W3CDTF">2020-06-15T10:54:12Z</dcterms:created>
  <dcterms:modified xsi:type="dcterms:W3CDTF">2020-06-15T18:42:05Z</dcterms:modified>
</cp:coreProperties>
</file>