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75" d="100"/>
          <a:sy n="75" d="100"/>
        </p:scale>
        <p:origin x="965"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32243" y="2734325"/>
            <a:ext cx="7397199" cy="1590787"/>
          </a:xfrm>
        </p:spPr>
        <p:txBody>
          <a:bodyPr>
            <a:normAutofit/>
          </a:bodyPr>
          <a:lstStyle/>
          <a:p>
            <a:r>
              <a:rPr lang="en-US" dirty="0" err="1"/>
              <a:t>QuizCracker</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a:t>
            </a:r>
            <a:r>
              <a:rPr lang="en-US" sz="2400" dirty="0" err="1">
                <a:solidFill>
                  <a:schemeClr val="tx1">
                    <a:lumMod val="85000"/>
                    <a:lumOff val="15000"/>
                  </a:schemeClr>
                </a:solidFill>
              </a:rPr>
              <a:t>dharm</a:t>
            </a:r>
            <a:r>
              <a:rPr lang="en-US" sz="2400" dirty="0">
                <a:solidFill>
                  <a:schemeClr val="tx1">
                    <a:lumMod val="85000"/>
                    <a:lumOff val="15000"/>
                  </a:schemeClr>
                </a:solidFill>
              </a:rPr>
              <a:t> </a:t>
            </a:r>
            <a:r>
              <a:rPr lang="en-US" sz="2400" dirty="0" err="1">
                <a:solidFill>
                  <a:schemeClr val="tx1">
                    <a:lumMod val="85000"/>
                    <a:lumOff val="15000"/>
                  </a:schemeClr>
                </a:solidFill>
              </a:rPr>
              <a:t>bhaveshkumar</a:t>
            </a:r>
            <a:r>
              <a:rPr lang="en-US" sz="2400" dirty="0">
                <a:solidFill>
                  <a:schemeClr val="tx1">
                    <a:lumMod val="85000"/>
                    <a:lumOff val="15000"/>
                  </a:schemeClr>
                </a:solidFill>
              </a:rPr>
              <a:t> </a:t>
            </a:r>
            <a:r>
              <a:rPr lang="en-US" sz="2400" dirty="0" err="1">
                <a:solidFill>
                  <a:schemeClr val="tx1">
                    <a:lumMod val="85000"/>
                    <a:lumOff val="15000"/>
                  </a:schemeClr>
                </a:solidFill>
              </a:rPr>
              <a:t>patel</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3337" y="861994"/>
            <a:ext cx="4832243" cy="4832243"/>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AD3D-AE6B-4896-94C4-7314A9F85593}"/>
              </a:ext>
            </a:extLst>
          </p:cNvPr>
          <p:cNvSpPr>
            <a:spLocks noGrp="1"/>
          </p:cNvSpPr>
          <p:nvPr>
            <p:ph type="title"/>
          </p:nvPr>
        </p:nvSpPr>
        <p:spPr/>
        <p:txBody>
          <a:bodyPr/>
          <a:lstStyle/>
          <a:p>
            <a:r>
              <a:rPr lang="en-US" dirty="0" err="1"/>
              <a:t>QuizCracker</a:t>
            </a:r>
            <a:endParaRPr lang="en-IN" dirty="0"/>
          </a:p>
        </p:txBody>
      </p:sp>
      <p:sp>
        <p:nvSpPr>
          <p:cNvPr id="3" name="Content Placeholder 2">
            <a:extLst>
              <a:ext uri="{FF2B5EF4-FFF2-40B4-BE49-F238E27FC236}">
                <a16:creationId xmlns:a16="http://schemas.microsoft.com/office/drawing/2014/main" id="{877F987F-EFD9-4659-BA7D-B9651F3CF04B}"/>
              </a:ext>
            </a:extLst>
          </p:cNvPr>
          <p:cNvSpPr>
            <a:spLocks noGrp="1"/>
          </p:cNvSpPr>
          <p:nvPr>
            <p:ph idx="1"/>
          </p:nvPr>
        </p:nvSpPr>
        <p:spPr>
          <a:xfrm>
            <a:off x="1097280" y="2154057"/>
            <a:ext cx="10058400" cy="3760891"/>
          </a:xfrm>
        </p:spPr>
        <p:txBody>
          <a:bodyPr>
            <a:normAutofit/>
          </a:bodyPr>
          <a:lstStyle/>
          <a:p>
            <a:r>
              <a:rPr lang="en-US" sz="2800" dirty="0">
                <a:latin typeface="Arial Rounded MT Bold" panose="020F0704030504030204" pitchFamily="34" charset="0"/>
              </a:rPr>
              <a:t>Junior Scientist</a:t>
            </a:r>
            <a:r>
              <a:rPr lang="gu-IN" sz="2800" dirty="0">
                <a:latin typeface="Arial Rounded MT Bold" panose="020F0704030504030204" pitchFamily="34" charset="0"/>
              </a:rPr>
              <a:t>:</a:t>
            </a:r>
            <a:r>
              <a:rPr lang="en-US" sz="2800" dirty="0">
                <a:latin typeface="Arial Rounded MT Bold" panose="020F0704030504030204" pitchFamily="34" charset="0"/>
              </a:rPr>
              <a:t> </a:t>
            </a:r>
            <a:r>
              <a:rPr lang="en-IN" sz="2800" dirty="0" err="1">
                <a:latin typeface="Arial Rounded MT Bold" panose="020F0704030504030204" pitchFamily="34" charset="0"/>
              </a:rPr>
              <a:t>Dharm</a:t>
            </a:r>
            <a:r>
              <a:rPr lang="en-IN" sz="2800" dirty="0">
                <a:latin typeface="Arial Rounded MT Bold" panose="020F0704030504030204" pitchFamily="34" charset="0"/>
              </a:rPr>
              <a:t> </a:t>
            </a:r>
            <a:r>
              <a:rPr lang="en-IN" sz="2800" dirty="0" err="1">
                <a:latin typeface="Arial Rounded MT Bold" panose="020F0704030504030204" pitchFamily="34" charset="0"/>
              </a:rPr>
              <a:t>Bhaveshkumar</a:t>
            </a:r>
            <a:r>
              <a:rPr lang="en-IN" sz="2800" dirty="0">
                <a:latin typeface="Arial Rounded MT Bold" panose="020F0704030504030204" pitchFamily="34" charset="0"/>
              </a:rPr>
              <a:t> Patel</a:t>
            </a:r>
            <a:endParaRPr lang="gu-IN" sz="2800" dirty="0">
              <a:latin typeface="Arial Rounded MT Bold" panose="020F0704030504030204" pitchFamily="34" charset="0"/>
            </a:endParaRPr>
          </a:p>
          <a:p>
            <a:r>
              <a:rPr lang="en-US" sz="2800" dirty="0">
                <a:latin typeface="Arial Rounded MT Bold" panose="020F0704030504030204" pitchFamily="34" charset="0"/>
              </a:rPr>
              <a:t>Guide</a:t>
            </a:r>
            <a:r>
              <a:rPr lang="gu-IN" sz="2800" dirty="0">
                <a:latin typeface="Arial Rounded MT Bold" panose="020F0704030504030204" pitchFamily="34" charset="0"/>
              </a:rPr>
              <a:t>: </a:t>
            </a:r>
            <a:r>
              <a:rPr lang="en-IN" sz="2800" dirty="0" err="1">
                <a:latin typeface="Arial Rounded MT Bold" panose="020F0704030504030204" pitchFamily="34" charset="0"/>
              </a:rPr>
              <a:t>Rajendrkumar</a:t>
            </a:r>
            <a:r>
              <a:rPr lang="en-IN" sz="2800" dirty="0">
                <a:latin typeface="Arial Rounded MT Bold" panose="020F0704030504030204" pitchFamily="34" charset="0"/>
              </a:rPr>
              <a:t> D. Patel</a:t>
            </a:r>
          </a:p>
        </p:txBody>
      </p:sp>
      <p:pic>
        <p:nvPicPr>
          <p:cNvPr id="7" name="Picture 6">
            <a:extLst>
              <a:ext uri="{FF2B5EF4-FFF2-40B4-BE49-F238E27FC236}">
                <a16:creationId xmlns:a16="http://schemas.microsoft.com/office/drawing/2014/main" id="{DAC999B3-F2B0-41A0-9EB2-297806875FF4}"/>
              </a:ext>
            </a:extLst>
          </p:cNvPr>
          <p:cNvPicPr>
            <a:picLocks noChangeAspect="1"/>
          </p:cNvPicPr>
          <p:nvPr/>
        </p:nvPicPr>
        <p:blipFill>
          <a:blip r:embed="rId2"/>
          <a:stretch>
            <a:fillRect/>
          </a:stretch>
        </p:blipFill>
        <p:spPr>
          <a:xfrm>
            <a:off x="1097280" y="3429000"/>
            <a:ext cx="2088958" cy="2360686"/>
          </a:xfrm>
          <a:prstGeom prst="rect">
            <a:avLst/>
          </a:prstGeom>
        </p:spPr>
      </p:pic>
      <p:pic>
        <p:nvPicPr>
          <p:cNvPr id="9" name="Picture 8">
            <a:extLst>
              <a:ext uri="{FF2B5EF4-FFF2-40B4-BE49-F238E27FC236}">
                <a16:creationId xmlns:a16="http://schemas.microsoft.com/office/drawing/2014/main" id="{35955A71-6294-4D93-A065-0DC084A7038C}"/>
              </a:ext>
            </a:extLst>
          </p:cNvPr>
          <p:cNvPicPr>
            <a:picLocks noChangeAspect="1"/>
          </p:cNvPicPr>
          <p:nvPr/>
        </p:nvPicPr>
        <p:blipFill>
          <a:blip r:embed="rId3"/>
          <a:stretch>
            <a:fillRect/>
          </a:stretch>
        </p:blipFill>
        <p:spPr>
          <a:xfrm>
            <a:off x="9066722" y="3429000"/>
            <a:ext cx="2088958" cy="2360686"/>
          </a:xfrm>
          <a:prstGeom prst="rect">
            <a:avLst/>
          </a:prstGeom>
        </p:spPr>
      </p:pic>
      <p:sp>
        <p:nvSpPr>
          <p:cNvPr id="10" name="TextBox 9">
            <a:extLst>
              <a:ext uri="{FF2B5EF4-FFF2-40B4-BE49-F238E27FC236}">
                <a16:creationId xmlns:a16="http://schemas.microsoft.com/office/drawing/2014/main" id="{23B38D0C-74D6-4B78-8C5C-95EADD62A13A}"/>
              </a:ext>
            </a:extLst>
          </p:cNvPr>
          <p:cNvSpPr txBox="1"/>
          <p:nvPr/>
        </p:nvSpPr>
        <p:spPr>
          <a:xfrm>
            <a:off x="1247679" y="5914948"/>
            <a:ext cx="1788160" cy="369332"/>
          </a:xfrm>
          <a:prstGeom prst="rect">
            <a:avLst/>
          </a:prstGeom>
          <a:noFill/>
        </p:spPr>
        <p:txBody>
          <a:bodyPr wrap="square" rtlCol="0">
            <a:spAutoFit/>
          </a:bodyPr>
          <a:lstStyle/>
          <a:p>
            <a:r>
              <a:rPr lang="en-IN" dirty="0"/>
              <a:t> Junior Scientist</a:t>
            </a:r>
            <a:r>
              <a:rPr lang="gu-IN" dirty="0"/>
              <a:t> </a:t>
            </a:r>
            <a:endParaRPr lang="en-IN" dirty="0"/>
          </a:p>
        </p:txBody>
      </p:sp>
      <p:sp>
        <p:nvSpPr>
          <p:cNvPr id="11" name="TextBox 10">
            <a:extLst>
              <a:ext uri="{FF2B5EF4-FFF2-40B4-BE49-F238E27FC236}">
                <a16:creationId xmlns:a16="http://schemas.microsoft.com/office/drawing/2014/main" id="{1D648271-D253-4D92-A475-5C2E63E67E8D}"/>
              </a:ext>
            </a:extLst>
          </p:cNvPr>
          <p:cNvSpPr txBox="1"/>
          <p:nvPr/>
        </p:nvSpPr>
        <p:spPr>
          <a:xfrm>
            <a:off x="9699721" y="5914948"/>
            <a:ext cx="822960" cy="369332"/>
          </a:xfrm>
          <a:prstGeom prst="rect">
            <a:avLst/>
          </a:prstGeom>
          <a:noFill/>
        </p:spPr>
        <p:txBody>
          <a:bodyPr wrap="square" rtlCol="0">
            <a:spAutoFit/>
          </a:bodyPr>
          <a:lstStyle/>
          <a:p>
            <a:r>
              <a:rPr lang="en-IN" dirty="0"/>
              <a:t>Guide</a:t>
            </a:r>
            <a:r>
              <a:rPr lang="gu-IN" dirty="0"/>
              <a:t> </a:t>
            </a:r>
            <a:endParaRPr lang="en-IN" dirty="0"/>
          </a:p>
        </p:txBody>
      </p:sp>
    </p:spTree>
    <p:extLst>
      <p:ext uri="{BB962C8B-B14F-4D97-AF65-F5344CB8AC3E}">
        <p14:creationId xmlns:p14="http://schemas.microsoft.com/office/powerpoint/2010/main" val="382539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F29F-1E0F-411A-B609-3B273772CE90}"/>
              </a:ext>
            </a:extLst>
          </p:cNvPr>
          <p:cNvSpPr>
            <a:spLocks noGrp="1"/>
          </p:cNvSpPr>
          <p:nvPr>
            <p:ph type="title"/>
          </p:nvPr>
        </p:nvSpPr>
        <p:spPr/>
        <p:txBody>
          <a:bodyPr/>
          <a:lstStyle/>
          <a:p>
            <a:r>
              <a:rPr lang="gu-IN" dirty="0"/>
              <a:t>QuizCracker </a:t>
            </a:r>
            <a:endParaRPr lang="en-IN" dirty="0"/>
          </a:p>
        </p:txBody>
      </p:sp>
      <p:sp>
        <p:nvSpPr>
          <p:cNvPr id="3" name="Content Placeholder 2">
            <a:extLst>
              <a:ext uri="{FF2B5EF4-FFF2-40B4-BE49-F238E27FC236}">
                <a16:creationId xmlns:a16="http://schemas.microsoft.com/office/drawing/2014/main" id="{6CA80155-2CDD-41D0-B31B-00D7C2580535}"/>
              </a:ext>
            </a:extLst>
          </p:cNvPr>
          <p:cNvSpPr>
            <a:spLocks noGrp="1"/>
          </p:cNvSpPr>
          <p:nvPr>
            <p:ph idx="1"/>
          </p:nvPr>
        </p:nvSpPr>
        <p:spPr>
          <a:xfrm>
            <a:off x="0" y="2103120"/>
            <a:ext cx="12192000" cy="3765972"/>
          </a:xfrm>
        </p:spPr>
        <p:txBody>
          <a:bodyPr>
            <a:normAutofit/>
          </a:bodyPr>
          <a:lstStyle/>
          <a:p>
            <a:pPr lvl="6"/>
            <a:endParaRPr lang="gu-IN" sz="2700" dirty="0"/>
          </a:p>
          <a:p>
            <a:pPr marL="1071400" lvl="6" indent="0">
              <a:buNone/>
            </a:pPr>
            <a:endParaRPr lang="en-IN" sz="2700" dirty="0"/>
          </a:p>
          <a:p>
            <a:pPr lvl="6">
              <a:buFont typeface="Arial" panose="020B0604020202020204" pitchFamily="34" charset="0"/>
              <a:buChar char="•"/>
            </a:pPr>
            <a:r>
              <a:rPr lang="en-IN" sz="2700" dirty="0"/>
              <a:t>Theme: Technology &amp; Toys</a:t>
            </a:r>
          </a:p>
          <a:p>
            <a:pPr lvl="6">
              <a:buFont typeface="Arial" panose="020B0604020202020204" pitchFamily="34" charset="0"/>
              <a:buChar char="•"/>
            </a:pPr>
            <a:r>
              <a:rPr lang="en-IN" sz="2700" dirty="0"/>
              <a:t>Sub-theme 3: </a:t>
            </a:r>
            <a:r>
              <a:rPr lang="en-IN" sz="2700" dirty="0" err="1"/>
              <a:t>Interective</a:t>
            </a:r>
            <a:r>
              <a:rPr lang="en-IN" sz="2700" dirty="0"/>
              <a:t> Software</a:t>
            </a:r>
            <a:endParaRPr lang="en-US" sz="2700" dirty="0"/>
          </a:p>
          <a:p>
            <a:pPr lvl="6"/>
            <a:endParaRPr lang="gu-IN" sz="2700" dirty="0"/>
          </a:p>
        </p:txBody>
      </p:sp>
    </p:spTree>
    <p:extLst>
      <p:ext uri="{BB962C8B-B14F-4D97-AF65-F5344CB8AC3E}">
        <p14:creationId xmlns:p14="http://schemas.microsoft.com/office/powerpoint/2010/main" val="17460507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1C35-B5BF-428B-ACB3-8B6152835D5A}"/>
              </a:ext>
            </a:extLst>
          </p:cNvPr>
          <p:cNvSpPr>
            <a:spLocks noGrp="1"/>
          </p:cNvSpPr>
          <p:nvPr>
            <p:ph type="title"/>
          </p:nvPr>
        </p:nvSpPr>
        <p:spPr/>
        <p:txBody>
          <a:bodyPr/>
          <a:lstStyle/>
          <a:p>
            <a:r>
              <a:rPr lang="en-IN" dirty="0" err="1"/>
              <a:t>QuizCracker</a:t>
            </a:r>
            <a:endParaRPr lang="en-IN" dirty="0"/>
          </a:p>
        </p:txBody>
      </p:sp>
      <p:sp>
        <p:nvSpPr>
          <p:cNvPr id="3" name="Content Placeholder 2">
            <a:extLst>
              <a:ext uri="{FF2B5EF4-FFF2-40B4-BE49-F238E27FC236}">
                <a16:creationId xmlns:a16="http://schemas.microsoft.com/office/drawing/2014/main" id="{CDE4BF6D-8C83-468A-8508-852C2E0E9E20}"/>
              </a:ext>
            </a:extLst>
          </p:cNvPr>
          <p:cNvSpPr>
            <a:spLocks noGrp="1"/>
          </p:cNvSpPr>
          <p:nvPr>
            <p:ph idx="1"/>
          </p:nvPr>
        </p:nvSpPr>
        <p:spPr/>
        <p:txBody>
          <a:bodyPr>
            <a:normAutofit/>
          </a:bodyPr>
          <a:lstStyle/>
          <a:p>
            <a:pPr marL="0" indent="0">
              <a:buNone/>
            </a:pPr>
            <a:r>
              <a:rPr lang="en-IN" sz="2800" dirty="0"/>
              <a:t>     </a:t>
            </a:r>
            <a:r>
              <a:rPr lang="en-IN" sz="2800" b="1" i="1" u="sng" dirty="0"/>
              <a:t>Objectives</a:t>
            </a:r>
            <a:r>
              <a:rPr lang="en-IN" sz="2800" b="1" i="1" dirty="0"/>
              <a:t>:</a:t>
            </a:r>
          </a:p>
          <a:p>
            <a:pPr>
              <a:buFont typeface="Arial" panose="020B0604020202020204" pitchFamily="34" charset="0"/>
              <a:buChar char="•"/>
            </a:pPr>
            <a:r>
              <a:rPr lang="en-IN" sz="2800" b="1" i="1" dirty="0"/>
              <a:t> Teacher can assess students by online mode.</a:t>
            </a:r>
          </a:p>
          <a:p>
            <a:pPr>
              <a:buFont typeface="Arial" panose="020B0604020202020204" pitchFamily="34" charset="0"/>
              <a:buChar char="•"/>
            </a:pPr>
            <a:r>
              <a:rPr lang="en-IN" sz="2800" b="1" i="1" dirty="0"/>
              <a:t>Time consumption of teacher is very less.</a:t>
            </a:r>
          </a:p>
          <a:p>
            <a:pPr>
              <a:buFont typeface="Arial" panose="020B0604020202020204" pitchFamily="34" charset="0"/>
              <a:buChar char="•"/>
            </a:pPr>
            <a:r>
              <a:rPr lang="en-IN" sz="2800" b="1" i="1" dirty="0"/>
              <a:t>It is online mode so it saves paper and saves environment.</a:t>
            </a:r>
          </a:p>
        </p:txBody>
      </p:sp>
    </p:spTree>
    <p:extLst>
      <p:ext uri="{BB962C8B-B14F-4D97-AF65-F5344CB8AC3E}">
        <p14:creationId xmlns:p14="http://schemas.microsoft.com/office/powerpoint/2010/main" val="366321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3">
                                            <p:txEl>
                                              <p:pRg st="1" end="1"/>
                                            </p:txEl>
                                          </p:spTgt>
                                        </p:tgtEl>
                                        <p:attrNameLst>
                                          <p:attrName>style.color</p:attrName>
                                        </p:attrNameLst>
                                      </p:cBhvr>
                                      <p:to>
                                        <a:schemeClr val="bg1"/>
                                      </p:to>
                                    </p:animClr>
                                    <p:animClr clrSpc="rgb" dir="cw">
                                      <p:cBhvr>
                                        <p:cTn id="14" dur="250" autoRev="1" fill="remove"/>
                                        <p:tgtEl>
                                          <p:spTgt spid="3">
                                            <p:txEl>
                                              <p:pRg st="1" end="1"/>
                                            </p:txEl>
                                          </p:spTgt>
                                        </p:tgtEl>
                                        <p:attrNameLst>
                                          <p:attrName>fillcolor</p:attrName>
                                        </p:attrNameLst>
                                      </p:cBhvr>
                                      <p:to>
                                        <a:schemeClr val="bg1"/>
                                      </p:to>
                                    </p:animClr>
                                    <p:set>
                                      <p:cBhvr>
                                        <p:cTn id="15" dur="250" autoRev="1" fill="remove"/>
                                        <p:tgtEl>
                                          <p:spTgt spid="3">
                                            <p:txEl>
                                              <p:pRg st="1" end="1"/>
                                            </p:txEl>
                                          </p:spTgt>
                                        </p:tgtEl>
                                        <p:attrNameLst>
                                          <p:attrName>fill.type</p:attrName>
                                        </p:attrNameLst>
                                      </p:cBhvr>
                                      <p:to>
                                        <p:strVal val="solid"/>
                                      </p:to>
                                    </p:set>
                                    <p:set>
                                      <p:cBhvr>
                                        <p:cTn id="16" dur="250" autoRev="1" fill="remove"/>
                                        <p:tgtEl>
                                          <p:spTgt spid="3">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3">
                                            <p:txEl>
                                              <p:pRg st="2" end="2"/>
                                            </p:txEl>
                                          </p:spTgt>
                                        </p:tgtEl>
                                        <p:attrNameLst>
                                          <p:attrName>style.color</p:attrName>
                                        </p:attrNameLst>
                                      </p:cBhvr>
                                      <p:to>
                                        <a:schemeClr val="bg1"/>
                                      </p:to>
                                    </p:animClr>
                                    <p:animClr clrSpc="rgb" dir="cw">
                                      <p:cBhvr>
                                        <p:cTn id="21" dur="250" autoRev="1" fill="remove"/>
                                        <p:tgtEl>
                                          <p:spTgt spid="3">
                                            <p:txEl>
                                              <p:pRg st="2" end="2"/>
                                            </p:txEl>
                                          </p:spTgt>
                                        </p:tgtEl>
                                        <p:attrNameLst>
                                          <p:attrName>fillcolor</p:attrName>
                                        </p:attrNameLst>
                                      </p:cBhvr>
                                      <p:to>
                                        <a:schemeClr val="bg1"/>
                                      </p:to>
                                    </p:animClr>
                                    <p:set>
                                      <p:cBhvr>
                                        <p:cTn id="22" dur="250" autoRev="1" fill="remove"/>
                                        <p:tgtEl>
                                          <p:spTgt spid="3">
                                            <p:txEl>
                                              <p:pRg st="2" end="2"/>
                                            </p:txEl>
                                          </p:spTgt>
                                        </p:tgtEl>
                                        <p:attrNameLst>
                                          <p:attrName>fill.type</p:attrName>
                                        </p:attrNameLst>
                                      </p:cBhvr>
                                      <p:to>
                                        <p:strVal val="solid"/>
                                      </p:to>
                                    </p:set>
                                    <p:set>
                                      <p:cBhvr>
                                        <p:cTn id="23" dur="250" autoRev="1" fill="remove"/>
                                        <p:tgtEl>
                                          <p:spTgt spid="3">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3">
                                            <p:txEl>
                                              <p:pRg st="3" end="3"/>
                                            </p:txEl>
                                          </p:spTgt>
                                        </p:tgtEl>
                                        <p:attrNameLst>
                                          <p:attrName>style.color</p:attrName>
                                        </p:attrNameLst>
                                      </p:cBhvr>
                                      <p:to>
                                        <a:schemeClr val="bg1"/>
                                      </p:to>
                                    </p:animClr>
                                    <p:animClr clrSpc="rgb" dir="cw">
                                      <p:cBhvr>
                                        <p:cTn id="28" dur="250" autoRev="1" fill="remove"/>
                                        <p:tgtEl>
                                          <p:spTgt spid="3">
                                            <p:txEl>
                                              <p:pRg st="3" end="3"/>
                                            </p:txEl>
                                          </p:spTgt>
                                        </p:tgtEl>
                                        <p:attrNameLst>
                                          <p:attrName>fillcolor</p:attrName>
                                        </p:attrNameLst>
                                      </p:cBhvr>
                                      <p:to>
                                        <a:schemeClr val="bg1"/>
                                      </p:to>
                                    </p:animClr>
                                    <p:set>
                                      <p:cBhvr>
                                        <p:cTn id="29" dur="250" autoRev="1" fill="remove"/>
                                        <p:tgtEl>
                                          <p:spTgt spid="3">
                                            <p:txEl>
                                              <p:pRg st="3" end="3"/>
                                            </p:txEl>
                                          </p:spTgt>
                                        </p:tgtEl>
                                        <p:attrNameLst>
                                          <p:attrName>fill.type</p:attrName>
                                        </p:attrNameLst>
                                      </p:cBhvr>
                                      <p:to>
                                        <p:strVal val="solid"/>
                                      </p:to>
                                    </p:set>
                                    <p:set>
                                      <p:cBhvr>
                                        <p:cTn id="30" dur="250" autoRev="1" fill="remove"/>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B4A0-9C85-4BDA-B703-3D552A931FE0}"/>
              </a:ext>
            </a:extLst>
          </p:cNvPr>
          <p:cNvSpPr>
            <a:spLocks noGrp="1"/>
          </p:cNvSpPr>
          <p:nvPr>
            <p:ph type="title"/>
          </p:nvPr>
        </p:nvSpPr>
        <p:spPr/>
        <p:txBody>
          <a:bodyPr/>
          <a:lstStyle/>
          <a:p>
            <a:r>
              <a:rPr lang="en-IN" dirty="0" err="1"/>
              <a:t>QuizCracker</a:t>
            </a:r>
            <a:endParaRPr lang="en-IN" dirty="0"/>
          </a:p>
        </p:txBody>
      </p:sp>
      <p:sp>
        <p:nvSpPr>
          <p:cNvPr id="3" name="Content Placeholder 2">
            <a:extLst>
              <a:ext uri="{FF2B5EF4-FFF2-40B4-BE49-F238E27FC236}">
                <a16:creationId xmlns:a16="http://schemas.microsoft.com/office/drawing/2014/main" id="{2AC51CCC-3F32-4F91-8335-6FCD4787531A}"/>
              </a:ext>
            </a:extLst>
          </p:cNvPr>
          <p:cNvSpPr>
            <a:spLocks noGrp="1"/>
          </p:cNvSpPr>
          <p:nvPr>
            <p:ph idx="1"/>
          </p:nvPr>
        </p:nvSpPr>
        <p:spPr/>
        <p:txBody>
          <a:bodyPr>
            <a:normAutofit/>
          </a:bodyPr>
          <a:lstStyle/>
          <a:p>
            <a:r>
              <a:rPr lang="en-IN" sz="2800" b="1" i="1" dirty="0"/>
              <a:t>Principle: </a:t>
            </a:r>
            <a:r>
              <a:rPr lang="en-IN" sz="2800" dirty="0"/>
              <a:t>This webapp is made from Python Django framework and jQuery and Designing of this app is done using Bootstrap4.</a:t>
            </a:r>
          </a:p>
        </p:txBody>
      </p:sp>
    </p:spTree>
    <p:extLst>
      <p:ext uri="{BB962C8B-B14F-4D97-AF65-F5344CB8AC3E}">
        <p14:creationId xmlns:p14="http://schemas.microsoft.com/office/powerpoint/2010/main" val="191788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CE7C-3780-4AB1-A3BA-0C05C9FA301C}"/>
              </a:ext>
            </a:extLst>
          </p:cNvPr>
          <p:cNvSpPr>
            <a:spLocks noGrp="1"/>
          </p:cNvSpPr>
          <p:nvPr>
            <p:ph type="title"/>
          </p:nvPr>
        </p:nvSpPr>
        <p:spPr/>
        <p:txBody>
          <a:bodyPr/>
          <a:lstStyle/>
          <a:p>
            <a:r>
              <a:rPr lang="en-IN" dirty="0" err="1"/>
              <a:t>QuizCracker</a:t>
            </a:r>
            <a:endParaRPr lang="en-IN" dirty="0"/>
          </a:p>
        </p:txBody>
      </p:sp>
      <p:sp>
        <p:nvSpPr>
          <p:cNvPr id="3" name="Content Placeholder 2">
            <a:extLst>
              <a:ext uri="{FF2B5EF4-FFF2-40B4-BE49-F238E27FC236}">
                <a16:creationId xmlns:a16="http://schemas.microsoft.com/office/drawing/2014/main" id="{9724C6BE-8069-48D0-8DD9-8A08466475A8}"/>
              </a:ext>
            </a:extLst>
          </p:cNvPr>
          <p:cNvSpPr>
            <a:spLocks noGrp="1"/>
          </p:cNvSpPr>
          <p:nvPr>
            <p:ph idx="1"/>
          </p:nvPr>
        </p:nvSpPr>
        <p:spPr/>
        <p:txBody>
          <a:bodyPr>
            <a:normAutofit/>
          </a:bodyPr>
          <a:lstStyle/>
          <a:p>
            <a:r>
              <a:rPr lang="en-IN" sz="2800" b="1" i="1" dirty="0"/>
              <a:t>Use: </a:t>
            </a:r>
            <a:r>
              <a:rPr lang="en-IN" sz="2800" i="1" dirty="0"/>
              <a:t>This app is can be used by teacher to set question paper and student can use this app to take test. After test given by students, Teacher can check result of students and summarizes details.</a:t>
            </a:r>
            <a:endParaRPr lang="en-IN" sz="2800" b="1" i="1" dirty="0"/>
          </a:p>
        </p:txBody>
      </p:sp>
    </p:spTree>
    <p:extLst>
      <p:ext uri="{BB962C8B-B14F-4D97-AF65-F5344CB8AC3E}">
        <p14:creationId xmlns:p14="http://schemas.microsoft.com/office/powerpoint/2010/main" val="139533877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Facet</Template>
  <TotalTime>71</TotalTime>
  <Words>130</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Rounded MT Bold</vt:lpstr>
      <vt:lpstr>Bookman Old Style</vt:lpstr>
      <vt:lpstr>Calibri</vt:lpstr>
      <vt:lpstr>Franklin Gothic Book</vt:lpstr>
      <vt:lpstr>1_RetrospectVTI</vt:lpstr>
      <vt:lpstr>QuizCracker</vt:lpstr>
      <vt:lpstr>QuizCracker</vt:lpstr>
      <vt:lpstr>QuizCracker </vt:lpstr>
      <vt:lpstr>QuizCracker</vt:lpstr>
      <vt:lpstr>QuizCracker</vt:lpstr>
      <vt:lpstr>QuizCracker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QuizCracker</dc:title>
  <dc:creator>Marmik Patel</dc:creator>
  <cp:lastModifiedBy>Marmik Patel</cp:lastModifiedBy>
  <cp:revision>8</cp:revision>
  <dcterms:created xsi:type="dcterms:W3CDTF">2021-03-17T12:32:32Z</dcterms:created>
  <dcterms:modified xsi:type="dcterms:W3CDTF">2021-03-17T13:44:26Z</dcterms:modified>
</cp:coreProperties>
</file>