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AE86-8AEE-49F8-A565-30656EC018CF}" type="datetimeFigureOut">
              <a:rPr lang="es-MX" smtClean="0"/>
              <a:t>11/11/2009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ADC-3FAD-4A20-8A75-9139AD71DD5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AE86-8AEE-49F8-A565-30656EC018CF}" type="datetimeFigureOut">
              <a:rPr lang="es-MX" smtClean="0"/>
              <a:t>11/11/2009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ADC-3FAD-4A20-8A75-9139AD71DD5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AE86-8AEE-49F8-A565-30656EC018CF}" type="datetimeFigureOut">
              <a:rPr lang="es-MX" smtClean="0"/>
              <a:t>11/11/2009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ADC-3FAD-4A20-8A75-9139AD71DD5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AE86-8AEE-49F8-A565-30656EC018CF}" type="datetimeFigureOut">
              <a:rPr lang="es-MX" smtClean="0"/>
              <a:t>11/11/2009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ADC-3FAD-4A20-8A75-9139AD71DD5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AE86-8AEE-49F8-A565-30656EC018CF}" type="datetimeFigureOut">
              <a:rPr lang="es-MX" smtClean="0"/>
              <a:t>11/11/2009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ADC-3FAD-4A20-8A75-9139AD71DD5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AE86-8AEE-49F8-A565-30656EC018CF}" type="datetimeFigureOut">
              <a:rPr lang="es-MX" smtClean="0"/>
              <a:t>11/11/2009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ADC-3FAD-4A20-8A75-9139AD71DD5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AE86-8AEE-49F8-A565-30656EC018CF}" type="datetimeFigureOut">
              <a:rPr lang="es-MX" smtClean="0"/>
              <a:t>11/11/2009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ADC-3FAD-4A20-8A75-9139AD71DD5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AE86-8AEE-49F8-A565-30656EC018CF}" type="datetimeFigureOut">
              <a:rPr lang="es-MX" smtClean="0"/>
              <a:t>11/11/2009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ADC-3FAD-4A20-8A75-9139AD71DD5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AE86-8AEE-49F8-A565-30656EC018CF}" type="datetimeFigureOut">
              <a:rPr lang="es-MX" smtClean="0"/>
              <a:t>11/11/2009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ADC-3FAD-4A20-8A75-9139AD71DD5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AE86-8AEE-49F8-A565-30656EC018CF}" type="datetimeFigureOut">
              <a:rPr lang="es-MX" smtClean="0"/>
              <a:t>11/11/2009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ADC-3FAD-4A20-8A75-9139AD71DD5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AE86-8AEE-49F8-A565-30656EC018CF}" type="datetimeFigureOut">
              <a:rPr lang="es-MX" smtClean="0"/>
              <a:t>11/11/2009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FADC-3FAD-4A20-8A75-9139AD71DD5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5AE86-8AEE-49F8-A565-30656EC018CF}" type="datetimeFigureOut">
              <a:rPr lang="es-MX" smtClean="0"/>
              <a:t>11/11/2009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0FADC-3FAD-4A20-8A75-9139AD71DD59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Test </a:t>
            </a:r>
            <a:r>
              <a:rPr lang="es-MX" dirty="0" err="1" smtClean="0"/>
              <a:t>presentation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Just</a:t>
            </a:r>
            <a:r>
              <a:rPr lang="es-MX" dirty="0" smtClean="0"/>
              <a:t> </a:t>
            </a:r>
            <a:r>
              <a:rPr lang="es-MX" dirty="0" err="1" smtClean="0"/>
              <a:t>testing</a:t>
            </a:r>
            <a:endParaRPr lang="es-MX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Test presentation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presentation</dc:title>
  <dc:creator>Crysfel</dc:creator>
  <cp:lastModifiedBy>Crysfel</cp:lastModifiedBy>
  <cp:revision>1</cp:revision>
  <dcterms:created xsi:type="dcterms:W3CDTF">2009-11-11T17:18:38Z</dcterms:created>
  <dcterms:modified xsi:type="dcterms:W3CDTF">2009-11-11T17:19:31Z</dcterms:modified>
</cp:coreProperties>
</file>