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0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56" r:id="rId1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werups" id="{7402D913-7C58-CB40-876A-DC1613B1638E}">
          <p14:sldIdLst>
            <p14:sldId id="258"/>
            <p14:sldId id="259"/>
            <p14:sldId id="261"/>
            <p14:sldId id="260"/>
          </p14:sldIdLst>
        </p14:section>
        <p14:section name="Ball" id="{7EC0B218-C6EA-A140-AAD0-5D4660812CA9}">
          <p14:sldIdLst>
            <p14:sldId id="257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</p14:sldIdLst>
        </p14:section>
        <p14:section name="Misc" id="{3AACF2D1-D57A-3549-A361-98AE82C6DA3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AF66"/>
    <a:srgbClr val="A21914"/>
    <a:srgbClr val="C00000"/>
    <a:srgbClr val="FF2332"/>
    <a:srgbClr val="457F4E"/>
    <a:srgbClr val="C90C14"/>
    <a:srgbClr val="EF0D16"/>
    <a:srgbClr val="85FF8E"/>
    <a:srgbClr val="00B14F"/>
    <a:srgbClr val="FF3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92"/>
    <p:restoredTop sz="94690"/>
  </p:normalViewPr>
  <p:slideViewPr>
    <p:cSldViewPr snapToGrid="0" snapToObjects="1">
      <p:cViewPr varScale="1">
        <p:scale>
          <a:sx n="67" d="100"/>
          <a:sy n="67" d="100"/>
        </p:scale>
        <p:origin x="20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4ED6-4F55-A640-81E9-017A79CC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17007-1BFA-E243-96D1-B971885A0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AEC15-E153-9E48-A3C4-8D317C84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02.05.20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DA347-32E2-3B4C-A72A-3982578B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AEA83-E749-1349-BDB2-CF3E459A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196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DA14-4726-8943-8650-A88F93DE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A2A6C-9293-C246-945D-F9B4D13C9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65AE4-9C4A-7F44-BB3E-637E41E3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02.05.20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F1DF-F174-3044-9ECD-B4F52D91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98719-3AB0-234B-A53B-87964FC9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467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35939-86C8-3745-82FE-587127F7E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4A2F6-43FA-5841-A6D1-9459BE92E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D24E8-D064-564E-BDC3-F69E4F1F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02.05.20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8D588-A00C-614B-AF46-FCA87CC7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A7055-B4FF-974A-AC17-20B61EEB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4628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A441-DF6A-5348-A90B-765A6CF4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DA2E-68C7-4F4D-BE05-007B3BFE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CF210-2C71-4C4D-A448-C9DD066C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02.05.20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7F3B-D07E-D941-AA1B-7EBC167B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7E9A-CFD5-B443-B0E8-D9FFA51B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702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9ED4-3A61-0043-B4F1-FACF8C93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79F16-3FB0-0C46-9FEC-CE31F2C1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5759-8BDB-E849-B5AC-4F1CABE9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02.05.20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FBCF-6D0B-4D4D-8086-C14460CD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7D931-8CFE-CC4A-865B-54D9DC4E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643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8384-9EA3-1D4D-95D6-4773DD25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06A24-643B-914F-BFA2-DB797903D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63871-8B89-7448-9650-EEB203E6B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CB834-97A6-E34A-AFB1-99ED58BC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02.05.20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1B2E5-2BB5-744A-8E25-1E50581D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D20B5-B37F-DD42-89C3-D75CFE7C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409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2C83-E162-1643-B0B5-B7CCD001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F4296-0C1B-9343-B9DC-3D465FDCD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AA00A-ED20-5B47-A962-DF82B8165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BEE1E-2DB1-F148-9780-FBE94F08A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2FE3C-054A-4C43-A4CF-E93170F53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F6521-8EA1-8147-AAFD-1173D2B3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02.05.20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15D64-CA14-A049-A50F-4F1606C1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E7B12-0424-384B-8563-898E8E26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4049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355C-9986-2E4B-98AA-EF9C6EA2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25E24-948B-3846-84F9-7B4D727C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02.05.20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A96A4-EE1E-EC4A-B6B0-EECF1C97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C6B57-E9D9-0645-86C3-4B412B3A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04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302D0-A917-6044-A2B6-E6600F75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02.05.20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61A2A-50D5-404B-A747-30B81C2E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92912-6563-584D-A3C2-B0E4C85F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459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8BE3-8EC7-4F46-9E0B-57460FD2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4B58-DE84-CB47-B877-E82CDCB3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78BAE-9094-D14B-8DCE-D877556B5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A7F20-9C95-2649-B40A-A499E6A9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02.05.20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BF1-311F-254C-8B89-71FD4ED6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9E365-3979-1344-9A02-F9BAB395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90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E4D4-F14B-2E42-BACC-A36447B0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46D11-E4C5-A145-BD01-E86462CDF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63466-86F4-D64F-B307-273BE7385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94772-FCD2-134E-B714-50B261EF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02.05.20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2675C-8512-414A-A3E2-6BADEFD0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F7500-1BCD-4A4A-9DC2-BF2698CA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370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2CC8F-1428-0F46-8235-14DB2339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17E55-688C-444C-8FFB-6F13CEAB0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BABD2-2BB2-2848-AE04-1C596401F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62D66-53AC-4F47-A05A-D3A5C2801396}" type="datetimeFigureOut">
              <a:rPr lang="en-CH" smtClean="0"/>
              <a:t>02.05.20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DD51D-8804-C64D-8370-FFBCCC0B9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847F-B414-6841-8371-330FD47DC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399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0E4E1EC-354F-724C-B93B-52996E465B06}"/>
              </a:ext>
            </a:extLst>
          </p:cNvPr>
          <p:cNvGrpSpPr/>
          <p:nvPr/>
        </p:nvGrpSpPr>
        <p:grpSpPr>
          <a:xfrm>
            <a:off x="3964546" y="1297546"/>
            <a:ext cx="4262908" cy="4262908"/>
            <a:chOff x="3964546" y="1297546"/>
            <a:chExt cx="4262908" cy="426290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89A00F1-84DD-604A-A1C9-D9B5B1AED9D7}"/>
                </a:ext>
              </a:extLst>
            </p:cNvPr>
            <p:cNvSpPr/>
            <p:nvPr/>
          </p:nvSpPr>
          <p:spPr>
            <a:xfrm>
              <a:off x="4125531" y="1458530"/>
              <a:ext cx="3940937" cy="39409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5C954A05-DD2F-1E43-8925-78784976F9C5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" name="Up Arrow 5">
              <a:extLst>
                <a:ext uri="{FF2B5EF4-FFF2-40B4-BE49-F238E27FC236}">
                  <a16:creationId xmlns:a16="http://schemas.microsoft.com/office/drawing/2014/main" id="{BC8668AF-FC0F-0B4A-9F5D-9402E71CA9A6}"/>
                </a:ext>
              </a:extLst>
            </p:cNvPr>
            <p:cNvSpPr/>
            <p:nvPr/>
          </p:nvSpPr>
          <p:spPr>
            <a:xfrm>
              <a:off x="5155841" y="1906074"/>
              <a:ext cx="1880316" cy="2043716"/>
            </a:xfrm>
            <a:prstGeom prst="upArrow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843B6C-5AEB-A14F-AA10-C9223E8B2E28}"/>
                </a:ext>
              </a:extLst>
            </p:cNvPr>
            <p:cNvSpPr/>
            <p:nvPr/>
          </p:nvSpPr>
          <p:spPr>
            <a:xfrm>
              <a:off x="5109691" y="4518473"/>
              <a:ext cx="1972616" cy="312311"/>
            </a:xfrm>
            <a:prstGeom prst="rect">
              <a:avLst/>
            </a:prstGeom>
            <a:solidFill>
              <a:srgbClr val="00B1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63CC10E-3DFF-C94F-BF71-9EFEC50A7841}"/>
              </a:ext>
            </a:extLst>
          </p:cNvPr>
          <p:cNvSpPr txBox="1"/>
          <p:nvPr/>
        </p:nvSpPr>
        <p:spPr>
          <a:xfrm>
            <a:off x="270456" y="283335"/>
            <a:ext cx="282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Powerup electrical repulsive</a:t>
            </a:r>
          </a:p>
        </p:txBody>
      </p:sp>
    </p:spTree>
    <p:extLst>
      <p:ext uri="{BB962C8B-B14F-4D97-AF65-F5344CB8AC3E}">
        <p14:creationId xmlns:p14="http://schemas.microsoft.com/office/powerpoint/2010/main" val="242640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DE81AC8-92E7-274A-8F92-144C54A11AD9}"/>
              </a:ext>
            </a:extLst>
          </p:cNvPr>
          <p:cNvSpPr txBox="1"/>
          <p:nvPr/>
        </p:nvSpPr>
        <p:spPr>
          <a:xfrm>
            <a:off x="270456" y="283335"/>
            <a:ext cx="21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Down magnetic field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2176A1-48BD-D64A-8BFD-91B745E7D495}"/>
              </a:ext>
            </a:extLst>
          </p:cNvPr>
          <p:cNvGrpSpPr/>
          <p:nvPr/>
        </p:nvGrpSpPr>
        <p:grpSpPr>
          <a:xfrm>
            <a:off x="3964546" y="1297546"/>
            <a:ext cx="4288027" cy="4262908"/>
            <a:chOff x="3964546" y="1297546"/>
            <a:chExt cx="4288027" cy="4262908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8CFA6CC-9A95-B949-BE26-1826D2DBB7AE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083AA3-ABC2-EC4A-9CBF-31F8D24EEC30}"/>
                </a:ext>
              </a:extLst>
            </p:cNvPr>
            <p:cNvSpPr/>
            <p:nvPr/>
          </p:nvSpPr>
          <p:spPr>
            <a:xfrm rot="2700000">
              <a:off x="4094961" y="3284157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04D842-96DD-E045-BEDC-E67950139EC6}"/>
                </a:ext>
              </a:extLst>
            </p:cNvPr>
            <p:cNvSpPr/>
            <p:nvPr/>
          </p:nvSpPr>
          <p:spPr>
            <a:xfrm rot="8100000">
              <a:off x="4163647" y="3284158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326347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364706E-1864-1846-B8B1-D2902C9A6138}"/>
              </a:ext>
            </a:extLst>
          </p:cNvPr>
          <p:cNvGrpSpPr/>
          <p:nvPr/>
        </p:nvGrpSpPr>
        <p:grpSpPr>
          <a:xfrm>
            <a:off x="1221346" y="708338"/>
            <a:ext cx="1590197" cy="1580882"/>
            <a:chOff x="3964546" y="1297546"/>
            <a:chExt cx="4288027" cy="4262908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85E6869-77A5-7F41-B3F0-F7C568459082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4C091D-65AF-404C-B081-FDA03BB1C1CA}"/>
                </a:ext>
              </a:extLst>
            </p:cNvPr>
            <p:cNvSpPr/>
            <p:nvPr/>
          </p:nvSpPr>
          <p:spPr>
            <a:xfrm rot="2700000">
              <a:off x="4094961" y="3284157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7831891-0362-2343-B80C-69455A26C85E}"/>
                </a:ext>
              </a:extLst>
            </p:cNvPr>
            <p:cNvSpPr/>
            <p:nvPr/>
          </p:nvSpPr>
          <p:spPr>
            <a:xfrm rot="8100000">
              <a:off x="4163647" y="3284158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6FA72-4A75-AD42-946C-3A6B984B9AF9}"/>
              </a:ext>
            </a:extLst>
          </p:cNvPr>
          <p:cNvGrpSpPr/>
          <p:nvPr/>
        </p:nvGrpSpPr>
        <p:grpSpPr>
          <a:xfrm>
            <a:off x="3279819" y="715717"/>
            <a:ext cx="1590197" cy="1580882"/>
            <a:chOff x="3964546" y="1297546"/>
            <a:chExt cx="4288027" cy="4262908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11EDBE-835F-3D41-AF22-73A2D87D41F2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88D290-9560-9748-BDC5-A62851663416}"/>
                </a:ext>
              </a:extLst>
            </p:cNvPr>
            <p:cNvSpPr/>
            <p:nvPr/>
          </p:nvSpPr>
          <p:spPr>
            <a:xfrm rot="2700000">
              <a:off x="4094961" y="3284157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B831D6-FA1E-6F4D-847B-1D9F7208DEE5}"/>
                </a:ext>
              </a:extLst>
            </p:cNvPr>
            <p:cNvSpPr/>
            <p:nvPr/>
          </p:nvSpPr>
          <p:spPr>
            <a:xfrm rot="8100000">
              <a:off x="4163647" y="3284158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F483EC-10A1-124F-BF24-508547BAF602}"/>
              </a:ext>
            </a:extLst>
          </p:cNvPr>
          <p:cNvGrpSpPr/>
          <p:nvPr/>
        </p:nvGrpSpPr>
        <p:grpSpPr>
          <a:xfrm>
            <a:off x="5338292" y="700959"/>
            <a:ext cx="1590197" cy="1580882"/>
            <a:chOff x="3964546" y="1297546"/>
            <a:chExt cx="4288027" cy="4262908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D13FCEC-B113-DE42-82D8-397EA9D00442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7BA75B-175E-B349-B5B6-7DD17F661E77}"/>
                </a:ext>
              </a:extLst>
            </p:cNvPr>
            <p:cNvSpPr/>
            <p:nvPr/>
          </p:nvSpPr>
          <p:spPr>
            <a:xfrm rot="2700000">
              <a:off x="4094961" y="3284157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25E959-9D74-A04E-B0FE-FC2F92226E45}"/>
                </a:ext>
              </a:extLst>
            </p:cNvPr>
            <p:cNvSpPr/>
            <p:nvPr/>
          </p:nvSpPr>
          <p:spPr>
            <a:xfrm rot="8100000">
              <a:off x="4163647" y="3284158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17D41A-E959-DE40-AB25-37ACA2A5B3F1}"/>
              </a:ext>
            </a:extLst>
          </p:cNvPr>
          <p:cNvGrpSpPr/>
          <p:nvPr/>
        </p:nvGrpSpPr>
        <p:grpSpPr>
          <a:xfrm>
            <a:off x="7396765" y="700959"/>
            <a:ext cx="1590197" cy="1580882"/>
            <a:chOff x="3964546" y="1297546"/>
            <a:chExt cx="4288027" cy="4262908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770AE07-558D-5245-B445-D2D50191F2DA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78B0CF4-C04D-F04E-8047-64B7CCECDDCE}"/>
                </a:ext>
              </a:extLst>
            </p:cNvPr>
            <p:cNvSpPr/>
            <p:nvPr/>
          </p:nvSpPr>
          <p:spPr>
            <a:xfrm rot="2700000">
              <a:off x="4094961" y="3284157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931371D-2A2D-854A-831F-AD1678E70ABE}"/>
                </a:ext>
              </a:extLst>
            </p:cNvPr>
            <p:cNvSpPr/>
            <p:nvPr/>
          </p:nvSpPr>
          <p:spPr>
            <a:xfrm rot="8100000">
              <a:off x="4163647" y="3284158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5406B-7BF0-2C47-86A2-D76E4F0B77CB}"/>
              </a:ext>
            </a:extLst>
          </p:cNvPr>
          <p:cNvGrpSpPr/>
          <p:nvPr/>
        </p:nvGrpSpPr>
        <p:grpSpPr>
          <a:xfrm>
            <a:off x="9455238" y="708338"/>
            <a:ext cx="1590197" cy="1580882"/>
            <a:chOff x="3964546" y="1297546"/>
            <a:chExt cx="4288027" cy="4262908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1F892C8-73C5-D949-B835-423A922C6989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6CA340A-B64C-B94D-91B7-2C9D499BFC1D}"/>
                </a:ext>
              </a:extLst>
            </p:cNvPr>
            <p:cNvSpPr/>
            <p:nvPr/>
          </p:nvSpPr>
          <p:spPr>
            <a:xfrm rot="2700000">
              <a:off x="4094961" y="3284157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6F8145-C91B-FA4B-8527-CD5088578EA9}"/>
                </a:ext>
              </a:extLst>
            </p:cNvPr>
            <p:cNvSpPr/>
            <p:nvPr/>
          </p:nvSpPr>
          <p:spPr>
            <a:xfrm rot="8100000">
              <a:off x="4163647" y="3284158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DA7158-1B99-5B4B-B375-203B2A4D2065}"/>
              </a:ext>
            </a:extLst>
          </p:cNvPr>
          <p:cNvGrpSpPr/>
          <p:nvPr/>
        </p:nvGrpSpPr>
        <p:grpSpPr>
          <a:xfrm>
            <a:off x="1221346" y="2515105"/>
            <a:ext cx="1590197" cy="1580882"/>
            <a:chOff x="3964546" y="1297546"/>
            <a:chExt cx="4288027" cy="4262908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3872101-66D5-004A-8EEB-3038EE02DBF7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64F2DC1-8F1E-E34F-A215-922D444CBFEF}"/>
                </a:ext>
              </a:extLst>
            </p:cNvPr>
            <p:cNvSpPr/>
            <p:nvPr/>
          </p:nvSpPr>
          <p:spPr>
            <a:xfrm rot="2700000">
              <a:off x="4094961" y="3284157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BDA329-78D2-B546-8201-7BF4358F2058}"/>
                </a:ext>
              </a:extLst>
            </p:cNvPr>
            <p:cNvSpPr/>
            <p:nvPr/>
          </p:nvSpPr>
          <p:spPr>
            <a:xfrm rot="8100000">
              <a:off x="4163647" y="3284158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E99816-2207-2249-B424-43576CE1A5B6}"/>
              </a:ext>
            </a:extLst>
          </p:cNvPr>
          <p:cNvGrpSpPr/>
          <p:nvPr/>
        </p:nvGrpSpPr>
        <p:grpSpPr>
          <a:xfrm>
            <a:off x="3279819" y="2522484"/>
            <a:ext cx="1590197" cy="1580882"/>
            <a:chOff x="3964546" y="1297546"/>
            <a:chExt cx="4288027" cy="4262908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FCDDE05-12C8-4C46-ADD3-CBD9467200ED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2E286FE-C040-CA4C-91C9-513A3F72E813}"/>
                </a:ext>
              </a:extLst>
            </p:cNvPr>
            <p:cNvSpPr/>
            <p:nvPr/>
          </p:nvSpPr>
          <p:spPr>
            <a:xfrm rot="2700000">
              <a:off x="4094961" y="3284157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9725FCA-2783-1746-A18A-589BA8B3AA71}"/>
                </a:ext>
              </a:extLst>
            </p:cNvPr>
            <p:cNvSpPr/>
            <p:nvPr/>
          </p:nvSpPr>
          <p:spPr>
            <a:xfrm rot="8100000">
              <a:off x="4163647" y="3284158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0E9E34-96AA-FE46-8FD1-19F5326D1743}"/>
              </a:ext>
            </a:extLst>
          </p:cNvPr>
          <p:cNvGrpSpPr/>
          <p:nvPr/>
        </p:nvGrpSpPr>
        <p:grpSpPr>
          <a:xfrm>
            <a:off x="5338292" y="2507726"/>
            <a:ext cx="1590197" cy="1580882"/>
            <a:chOff x="3964546" y="1297546"/>
            <a:chExt cx="4288027" cy="4262908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D946DF5-95AF-964D-9116-F94FAA15FFC4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F39ADB5-96AD-9149-9257-7ECE41D45941}"/>
                </a:ext>
              </a:extLst>
            </p:cNvPr>
            <p:cNvSpPr/>
            <p:nvPr/>
          </p:nvSpPr>
          <p:spPr>
            <a:xfrm rot="2700000">
              <a:off x="4094961" y="3284157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980C63-05A2-B648-92E4-71BB6E3598A7}"/>
                </a:ext>
              </a:extLst>
            </p:cNvPr>
            <p:cNvSpPr/>
            <p:nvPr/>
          </p:nvSpPr>
          <p:spPr>
            <a:xfrm rot="8100000">
              <a:off x="4163647" y="3284158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E7BD85-41B4-8540-AD27-F099DF12D055}"/>
              </a:ext>
            </a:extLst>
          </p:cNvPr>
          <p:cNvGrpSpPr/>
          <p:nvPr/>
        </p:nvGrpSpPr>
        <p:grpSpPr>
          <a:xfrm>
            <a:off x="7396765" y="2507726"/>
            <a:ext cx="1590197" cy="1580882"/>
            <a:chOff x="3964546" y="1297546"/>
            <a:chExt cx="4288027" cy="4262908"/>
          </a:xfrm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C6EF5E8B-DAF1-704E-B981-5183930AF40E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FD9BD68-F737-6343-8542-0289970F2135}"/>
                </a:ext>
              </a:extLst>
            </p:cNvPr>
            <p:cNvSpPr/>
            <p:nvPr/>
          </p:nvSpPr>
          <p:spPr>
            <a:xfrm rot="2700000">
              <a:off x="4094961" y="3284157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BFDB7C2-D6BE-D742-AD9C-54EE7AA50322}"/>
                </a:ext>
              </a:extLst>
            </p:cNvPr>
            <p:cNvSpPr/>
            <p:nvPr/>
          </p:nvSpPr>
          <p:spPr>
            <a:xfrm rot="8100000">
              <a:off x="4163647" y="3284158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F5D7E84-C67D-304A-9AB3-02AD7F0E7195}"/>
              </a:ext>
            </a:extLst>
          </p:cNvPr>
          <p:cNvGrpSpPr/>
          <p:nvPr/>
        </p:nvGrpSpPr>
        <p:grpSpPr>
          <a:xfrm>
            <a:off x="9455238" y="2515105"/>
            <a:ext cx="1590197" cy="1580882"/>
            <a:chOff x="3964546" y="1297546"/>
            <a:chExt cx="4288027" cy="4262908"/>
          </a:xfrm>
        </p:grpSpPr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7547BCBB-63AA-3542-B7BD-61AA5F080409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00B4B6A-6B1D-7444-8006-7BC74B12F134}"/>
                </a:ext>
              </a:extLst>
            </p:cNvPr>
            <p:cNvSpPr/>
            <p:nvPr/>
          </p:nvSpPr>
          <p:spPr>
            <a:xfrm rot="2700000">
              <a:off x="4094961" y="3284157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347D0CC-690E-6247-82A8-1E8F56C5F38B}"/>
                </a:ext>
              </a:extLst>
            </p:cNvPr>
            <p:cNvSpPr/>
            <p:nvPr/>
          </p:nvSpPr>
          <p:spPr>
            <a:xfrm rot="8100000">
              <a:off x="4163647" y="3284158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E468A18-CDB5-6E45-AB0A-1ABE506B565C}"/>
              </a:ext>
            </a:extLst>
          </p:cNvPr>
          <p:cNvGrpSpPr/>
          <p:nvPr/>
        </p:nvGrpSpPr>
        <p:grpSpPr>
          <a:xfrm>
            <a:off x="1204825" y="4336630"/>
            <a:ext cx="1590197" cy="1580882"/>
            <a:chOff x="3964546" y="1297546"/>
            <a:chExt cx="4288027" cy="4262908"/>
          </a:xfrm>
        </p:grpSpPr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809D52F4-48B5-074D-A2EB-1900E2E30372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23564B9-C6E8-EA41-9FBD-200E8B80A381}"/>
                </a:ext>
              </a:extLst>
            </p:cNvPr>
            <p:cNvSpPr/>
            <p:nvPr/>
          </p:nvSpPr>
          <p:spPr>
            <a:xfrm rot="2700000">
              <a:off x="4094961" y="3284157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C8A7527-76A2-7645-B331-6085396FE073}"/>
                </a:ext>
              </a:extLst>
            </p:cNvPr>
            <p:cNvSpPr/>
            <p:nvPr/>
          </p:nvSpPr>
          <p:spPr>
            <a:xfrm rot="8100000">
              <a:off x="4163647" y="3284158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71FFE35-8C06-5C4A-B712-FBF163D91267}"/>
              </a:ext>
            </a:extLst>
          </p:cNvPr>
          <p:cNvGrpSpPr/>
          <p:nvPr/>
        </p:nvGrpSpPr>
        <p:grpSpPr>
          <a:xfrm>
            <a:off x="3263298" y="4344009"/>
            <a:ext cx="1590197" cy="1580882"/>
            <a:chOff x="3964546" y="1297546"/>
            <a:chExt cx="4288027" cy="4262908"/>
          </a:xfrm>
        </p:grpSpPr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9CE7D7CD-0112-8643-9801-807D5984AB82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CBF560C-7654-8641-BC83-B0BC2E92F752}"/>
                </a:ext>
              </a:extLst>
            </p:cNvPr>
            <p:cNvSpPr/>
            <p:nvPr/>
          </p:nvSpPr>
          <p:spPr>
            <a:xfrm rot="2700000">
              <a:off x="4094961" y="3284157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98B7210-4020-5C44-9C0E-9A720672C28A}"/>
                </a:ext>
              </a:extLst>
            </p:cNvPr>
            <p:cNvSpPr/>
            <p:nvPr/>
          </p:nvSpPr>
          <p:spPr>
            <a:xfrm rot="8100000">
              <a:off x="4163647" y="3284158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AA4554E-4E49-0E46-8881-416E3753DAA4}"/>
              </a:ext>
            </a:extLst>
          </p:cNvPr>
          <p:cNvGrpSpPr/>
          <p:nvPr/>
        </p:nvGrpSpPr>
        <p:grpSpPr>
          <a:xfrm>
            <a:off x="5321771" y="4329251"/>
            <a:ext cx="1590197" cy="1580882"/>
            <a:chOff x="3964546" y="1297546"/>
            <a:chExt cx="4288027" cy="4262908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85D14A9C-EC2D-4545-8C79-916EBA598FC8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1CE4DCC-3A2C-3849-AE32-7D07E7F799FE}"/>
                </a:ext>
              </a:extLst>
            </p:cNvPr>
            <p:cNvSpPr/>
            <p:nvPr/>
          </p:nvSpPr>
          <p:spPr>
            <a:xfrm rot="2700000">
              <a:off x="4094961" y="3284157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9251EF4-BA80-734F-8EC7-8F59F0E79A14}"/>
                </a:ext>
              </a:extLst>
            </p:cNvPr>
            <p:cNvSpPr/>
            <p:nvPr/>
          </p:nvSpPr>
          <p:spPr>
            <a:xfrm rot="8100000">
              <a:off x="4163647" y="3284158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F1C2BFA-E869-0944-8E0A-76A9919DFD3E}"/>
              </a:ext>
            </a:extLst>
          </p:cNvPr>
          <p:cNvGrpSpPr/>
          <p:nvPr/>
        </p:nvGrpSpPr>
        <p:grpSpPr>
          <a:xfrm>
            <a:off x="7380244" y="4329251"/>
            <a:ext cx="1590197" cy="1580882"/>
            <a:chOff x="3964546" y="1297546"/>
            <a:chExt cx="4288027" cy="4262908"/>
          </a:xfrm>
        </p:grpSpPr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4F135498-060B-3941-BF49-1F6C9B1EE973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2E8208A-FC7C-5247-8C9A-158FC1DCF08B}"/>
                </a:ext>
              </a:extLst>
            </p:cNvPr>
            <p:cNvSpPr/>
            <p:nvPr/>
          </p:nvSpPr>
          <p:spPr>
            <a:xfrm rot="2700000">
              <a:off x="4094961" y="3284157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2D3AA6C-53A3-2344-BBD1-B42AD512E97C}"/>
                </a:ext>
              </a:extLst>
            </p:cNvPr>
            <p:cNvSpPr/>
            <p:nvPr/>
          </p:nvSpPr>
          <p:spPr>
            <a:xfrm rot="8100000">
              <a:off x="4163647" y="3284158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D64414A-6F68-9F4E-8146-260612FA4A1F}"/>
              </a:ext>
            </a:extLst>
          </p:cNvPr>
          <p:cNvGrpSpPr/>
          <p:nvPr/>
        </p:nvGrpSpPr>
        <p:grpSpPr>
          <a:xfrm>
            <a:off x="9438717" y="4336630"/>
            <a:ext cx="1590197" cy="1580882"/>
            <a:chOff x="3964546" y="1297546"/>
            <a:chExt cx="4288027" cy="4262908"/>
          </a:xfrm>
        </p:grpSpPr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347FFCE5-EEA5-AE4E-B415-03C5B16A5D72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F051288-3E6C-7348-8D98-0E664588E25D}"/>
                </a:ext>
              </a:extLst>
            </p:cNvPr>
            <p:cNvSpPr/>
            <p:nvPr/>
          </p:nvSpPr>
          <p:spPr>
            <a:xfrm rot="2700000">
              <a:off x="4094961" y="3284157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2748887-D40C-7C4C-9A0D-546B53C96746}"/>
                </a:ext>
              </a:extLst>
            </p:cNvPr>
            <p:cNvSpPr/>
            <p:nvPr/>
          </p:nvSpPr>
          <p:spPr>
            <a:xfrm rot="8100000">
              <a:off x="4163647" y="3284158"/>
              <a:ext cx="4088926" cy="3294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138668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75129E4-20FF-5746-A813-E1EC88A65FEC}"/>
              </a:ext>
            </a:extLst>
          </p:cNvPr>
          <p:cNvGrpSpPr/>
          <p:nvPr/>
        </p:nvGrpSpPr>
        <p:grpSpPr>
          <a:xfrm>
            <a:off x="3662973" y="4277932"/>
            <a:ext cx="4650074" cy="2199068"/>
            <a:chOff x="5545163" y="4351448"/>
            <a:chExt cx="4650074" cy="219906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E264743-7B34-FD49-981E-7ABAC8B2605E}"/>
                </a:ext>
              </a:extLst>
            </p:cNvPr>
            <p:cNvGrpSpPr/>
            <p:nvPr/>
          </p:nvGrpSpPr>
          <p:grpSpPr>
            <a:xfrm>
              <a:off x="5545163" y="4351449"/>
              <a:ext cx="2199067" cy="2199067"/>
              <a:chOff x="2876553" y="2329466"/>
              <a:chExt cx="2199067" cy="2199067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3CBFC570-F777-A64A-B529-673B90D9FB6F}"/>
                  </a:ext>
                </a:extLst>
              </p:cNvPr>
              <p:cNvSpPr/>
              <p:nvPr/>
            </p:nvSpPr>
            <p:spPr>
              <a:xfrm>
                <a:off x="2876553" y="2329466"/>
                <a:ext cx="2199067" cy="2199067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9900" dirty="0"/>
              </a:p>
            </p:txBody>
          </p:sp>
          <p:sp>
            <p:nvSpPr>
              <p:cNvPr id="10" name="Left Arrow 9">
                <a:extLst>
                  <a:ext uri="{FF2B5EF4-FFF2-40B4-BE49-F238E27FC236}">
                    <a16:creationId xmlns:a16="http://schemas.microsoft.com/office/drawing/2014/main" id="{90FDE02B-CAFB-444C-9F7B-020D44187421}"/>
                  </a:ext>
                </a:extLst>
              </p:cNvPr>
              <p:cNvSpPr/>
              <p:nvPr/>
            </p:nvSpPr>
            <p:spPr>
              <a:xfrm>
                <a:off x="3378557" y="2893988"/>
                <a:ext cx="1159099" cy="1070020"/>
              </a:xfrm>
              <a:prstGeom prst="lef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A1D9354-3A1E-5147-A508-161D81EA62E1}"/>
                </a:ext>
              </a:extLst>
            </p:cNvPr>
            <p:cNvGrpSpPr/>
            <p:nvPr/>
          </p:nvGrpSpPr>
          <p:grpSpPr>
            <a:xfrm>
              <a:off x="7996170" y="4351448"/>
              <a:ext cx="2199067" cy="2199067"/>
              <a:chOff x="5327560" y="2329465"/>
              <a:chExt cx="2199067" cy="2199067"/>
            </a:xfrm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87DA2D5-B5EB-D04B-8657-B4CA7D209B6C}"/>
                  </a:ext>
                </a:extLst>
              </p:cNvPr>
              <p:cNvSpPr/>
              <p:nvPr/>
            </p:nvSpPr>
            <p:spPr>
              <a:xfrm>
                <a:off x="5327560" y="2329465"/>
                <a:ext cx="2199067" cy="2199067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19900" dirty="0"/>
              </a:p>
            </p:txBody>
          </p:sp>
          <p:sp>
            <p:nvSpPr>
              <p:cNvPr id="12" name="Left Arrow 11">
                <a:extLst>
                  <a:ext uri="{FF2B5EF4-FFF2-40B4-BE49-F238E27FC236}">
                    <a16:creationId xmlns:a16="http://schemas.microsoft.com/office/drawing/2014/main" id="{55C7925F-5BAC-A240-9A52-EBC73A85786A}"/>
                  </a:ext>
                </a:extLst>
              </p:cNvPr>
              <p:cNvSpPr/>
              <p:nvPr/>
            </p:nvSpPr>
            <p:spPr>
              <a:xfrm rot="10800000">
                <a:off x="5847543" y="2906867"/>
                <a:ext cx="1159099" cy="1070020"/>
              </a:xfrm>
              <a:prstGeom prst="lef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8BF0706-735D-C64E-95A1-1937134A563A}"/>
              </a:ext>
            </a:extLst>
          </p:cNvPr>
          <p:cNvGrpSpPr/>
          <p:nvPr/>
        </p:nvGrpSpPr>
        <p:grpSpPr>
          <a:xfrm>
            <a:off x="3702138" y="1060899"/>
            <a:ext cx="4610909" cy="2199067"/>
            <a:chOff x="3702138" y="1060899"/>
            <a:chExt cx="4610909" cy="219906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41A930B9-7E38-CB47-9C41-AA2B1047897A}"/>
                </a:ext>
              </a:extLst>
            </p:cNvPr>
            <p:cNvSpPr/>
            <p:nvPr/>
          </p:nvSpPr>
          <p:spPr>
            <a:xfrm>
              <a:off x="3702139" y="2199067"/>
              <a:ext cx="2199067" cy="98953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8800" dirty="0"/>
                <a:t>A</a:t>
              </a:r>
              <a:endParaRPr lang="en-CH" sz="19900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A835BD3-7859-EB48-A8D7-BDCB3C3C0625}"/>
                </a:ext>
              </a:extLst>
            </p:cNvPr>
            <p:cNvSpPr/>
            <p:nvPr/>
          </p:nvSpPr>
          <p:spPr>
            <a:xfrm>
              <a:off x="3702138" y="1060899"/>
              <a:ext cx="2199067" cy="98953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8800" dirty="0"/>
                <a:t>Q</a:t>
              </a:r>
              <a:endParaRPr lang="en-CH" sz="19900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D72B0DE-2198-B349-8C3A-DAFFCFBF50C1}"/>
                </a:ext>
              </a:extLst>
            </p:cNvPr>
            <p:cNvSpPr/>
            <p:nvPr/>
          </p:nvSpPr>
          <p:spPr>
            <a:xfrm>
              <a:off x="6113980" y="1060899"/>
              <a:ext cx="2199067" cy="219906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H" sz="13800" dirty="0"/>
                <a:t>D</a:t>
              </a:r>
              <a:endParaRPr lang="en-CH" sz="19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076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3AF0424-C9A9-E049-A705-5CBF923BE15F}"/>
              </a:ext>
            </a:extLst>
          </p:cNvPr>
          <p:cNvGrpSpPr/>
          <p:nvPr/>
        </p:nvGrpSpPr>
        <p:grpSpPr>
          <a:xfrm>
            <a:off x="1867437" y="782121"/>
            <a:ext cx="8474299" cy="5293759"/>
            <a:chOff x="1867437" y="782121"/>
            <a:chExt cx="8474299" cy="5293759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CEC24F-4967-2645-AFFF-006797D752BC}"/>
                </a:ext>
              </a:extLst>
            </p:cNvPr>
            <p:cNvSpPr/>
            <p:nvPr/>
          </p:nvSpPr>
          <p:spPr>
            <a:xfrm>
              <a:off x="1970468" y="782121"/>
              <a:ext cx="8268236" cy="5293759"/>
            </a:xfrm>
            <a:prstGeom prst="round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A2838F9-A221-D349-BDE9-4A2E7A5A7A4A}"/>
                </a:ext>
              </a:extLst>
            </p:cNvPr>
            <p:cNvSpPr/>
            <p:nvPr/>
          </p:nvSpPr>
          <p:spPr>
            <a:xfrm>
              <a:off x="1867437" y="782122"/>
              <a:ext cx="8474299" cy="5293758"/>
            </a:xfrm>
            <a:custGeom>
              <a:avLst/>
              <a:gdLst>
                <a:gd name="connsiteX0" fmla="*/ 1163818 w 10470523"/>
                <a:gd name="connsiteY0" fmla="*/ 104640 h 6117465"/>
                <a:gd name="connsiteX1" fmla="*/ 179101 w 10470523"/>
                <a:gd name="connsiteY1" fmla="*/ 1089357 h 6117465"/>
                <a:gd name="connsiteX2" fmla="*/ 179101 w 10470523"/>
                <a:gd name="connsiteY2" fmla="*/ 5028106 h 6117465"/>
                <a:gd name="connsiteX3" fmla="*/ 1163818 w 10470523"/>
                <a:gd name="connsiteY3" fmla="*/ 6012823 h 6117465"/>
                <a:gd name="connsiteX4" fmla="*/ 9306704 w 10470523"/>
                <a:gd name="connsiteY4" fmla="*/ 6012823 h 6117465"/>
                <a:gd name="connsiteX5" fmla="*/ 10291421 w 10470523"/>
                <a:gd name="connsiteY5" fmla="*/ 5028106 h 6117465"/>
                <a:gd name="connsiteX6" fmla="*/ 10291421 w 10470523"/>
                <a:gd name="connsiteY6" fmla="*/ 1089357 h 6117465"/>
                <a:gd name="connsiteX7" fmla="*/ 9306704 w 10470523"/>
                <a:gd name="connsiteY7" fmla="*/ 104640 h 6117465"/>
                <a:gd name="connsiteX8" fmla="*/ 1019598 w 10470523"/>
                <a:gd name="connsiteY8" fmla="*/ 0 h 6117465"/>
                <a:gd name="connsiteX9" fmla="*/ 9450925 w 10470523"/>
                <a:gd name="connsiteY9" fmla="*/ 0 h 6117465"/>
                <a:gd name="connsiteX10" fmla="*/ 10470523 w 10470523"/>
                <a:gd name="connsiteY10" fmla="*/ 1019598 h 6117465"/>
                <a:gd name="connsiteX11" fmla="*/ 10470523 w 10470523"/>
                <a:gd name="connsiteY11" fmla="*/ 5097867 h 6117465"/>
                <a:gd name="connsiteX12" fmla="*/ 9450925 w 10470523"/>
                <a:gd name="connsiteY12" fmla="*/ 6117465 h 6117465"/>
                <a:gd name="connsiteX13" fmla="*/ 1019598 w 10470523"/>
                <a:gd name="connsiteY13" fmla="*/ 6117465 h 6117465"/>
                <a:gd name="connsiteX14" fmla="*/ 0 w 10470523"/>
                <a:gd name="connsiteY14" fmla="*/ 5097867 h 6117465"/>
                <a:gd name="connsiteX15" fmla="*/ 0 w 10470523"/>
                <a:gd name="connsiteY15" fmla="*/ 1019598 h 6117465"/>
                <a:gd name="connsiteX16" fmla="*/ 1019598 w 10470523"/>
                <a:gd name="connsiteY16" fmla="*/ 0 h 6117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70523" h="6117465">
                  <a:moveTo>
                    <a:pt x="1163818" y="104640"/>
                  </a:moveTo>
                  <a:cubicBezTo>
                    <a:pt x="619974" y="104640"/>
                    <a:pt x="179101" y="545513"/>
                    <a:pt x="179101" y="1089357"/>
                  </a:cubicBezTo>
                  <a:lnTo>
                    <a:pt x="179101" y="5028106"/>
                  </a:lnTo>
                  <a:cubicBezTo>
                    <a:pt x="179101" y="5571950"/>
                    <a:pt x="619974" y="6012823"/>
                    <a:pt x="1163818" y="6012823"/>
                  </a:cubicBezTo>
                  <a:lnTo>
                    <a:pt x="9306704" y="6012823"/>
                  </a:lnTo>
                  <a:cubicBezTo>
                    <a:pt x="9850548" y="6012823"/>
                    <a:pt x="10291421" y="5571950"/>
                    <a:pt x="10291421" y="5028106"/>
                  </a:cubicBezTo>
                  <a:lnTo>
                    <a:pt x="10291421" y="1089357"/>
                  </a:lnTo>
                  <a:cubicBezTo>
                    <a:pt x="10291421" y="545513"/>
                    <a:pt x="9850548" y="104640"/>
                    <a:pt x="9306704" y="104640"/>
                  </a:cubicBezTo>
                  <a:close/>
                  <a:moveTo>
                    <a:pt x="1019598" y="0"/>
                  </a:moveTo>
                  <a:lnTo>
                    <a:pt x="9450925" y="0"/>
                  </a:lnTo>
                  <a:cubicBezTo>
                    <a:pt x="10014033" y="0"/>
                    <a:pt x="10470523" y="456490"/>
                    <a:pt x="10470523" y="1019598"/>
                  </a:cubicBezTo>
                  <a:lnTo>
                    <a:pt x="10470523" y="5097867"/>
                  </a:lnTo>
                  <a:cubicBezTo>
                    <a:pt x="10470523" y="5660975"/>
                    <a:pt x="10014033" y="6117465"/>
                    <a:pt x="9450925" y="6117465"/>
                  </a:cubicBezTo>
                  <a:lnTo>
                    <a:pt x="1019598" y="6117465"/>
                  </a:lnTo>
                  <a:cubicBezTo>
                    <a:pt x="456490" y="6117465"/>
                    <a:pt x="0" y="5660975"/>
                    <a:pt x="0" y="5097867"/>
                  </a:cubicBezTo>
                  <a:lnTo>
                    <a:pt x="0" y="1019598"/>
                  </a:lnTo>
                  <a:cubicBezTo>
                    <a:pt x="0" y="456490"/>
                    <a:pt x="456490" y="0"/>
                    <a:pt x="1019598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BDA206-E3D5-B149-BAC4-4DA8A5351E03}"/>
                </a:ext>
              </a:extLst>
            </p:cNvPr>
            <p:cNvSpPr txBox="1"/>
            <p:nvPr/>
          </p:nvSpPr>
          <p:spPr>
            <a:xfrm>
              <a:off x="2180855" y="782121"/>
              <a:ext cx="783028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6600" dirty="0">
                  <a:latin typeface="Cooper Black" panose="0208090404030B020404" pitchFamily="18" charset="77"/>
                </a:rPr>
                <a:t>Electr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D8F743-ED4A-6647-B30C-3E4C061D08DE}"/>
                </a:ext>
              </a:extLst>
            </p:cNvPr>
            <p:cNvSpPr txBox="1"/>
            <p:nvPr/>
          </p:nvSpPr>
          <p:spPr>
            <a:xfrm>
              <a:off x="3414012" y="3201472"/>
              <a:ext cx="5363969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6600" dirty="0">
                  <a:latin typeface="Cooper Black" panose="0208090404030B020404" pitchFamily="18" charset="77"/>
                </a:rPr>
                <a:t>P  ng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4B43CD5-8414-524B-9FFF-56AE2680F490}"/>
                </a:ext>
              </a:extLst>
            </p:cNvPr>
            <p:cNvGrpSpPr/>
            <p:nvPr/>
          </p:nvGrpSpPr>
          <p:grpSpPr>
            <a:xfrm>
              <a:off x="8916435" y="1777283"/>
              <a:ext cx="1094705" cy="1094705"/>
              <a:chOff x="3964546" y="1297546"/>
              <a:chExt cx="4262908" cy="4262908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0AEC892-EE52-DC4C-BEF4-F4692D5356C3}"/>
                  </a:ext>
                </a:extLst>
              </p:cNvPr>
              <p:cNvSpPr/>
              <p:nvPr/>
            </p:nvSpPr>
            <p:spPr>
              <a:xfrm>
                <a:off x="4125531" y="1458531"/>
                <a:ext cx="3940937" cy="3940937"/>
              </a:xfrm>
              <a:prstGeom prst="ellipse">
                <a:avLst/>
              </a:prstGeom>
              <a:solidFill>
                <a:srgbClr val="C00000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351756A8-5D20-584B-8E02-0F9921905EA2}"/>
                  </a:ext>
                </a:extLst>
              </p:cNvPr>
              <p:cNvSpPr/>
              <p:nvPr/>
            </p:nvSpPr>
            <p:spPr>
              <a:xfrm>
                <a:off x="3964546" y="1297546"/>
                <a:ext cx="4262908" cy="4262908"/>
              </a:xfrm>
              <a:custGeom>
                <a:avLst/>
                <a:gdLst>
                  <a:gd name="connsiteX0" fmla="*/ 2131453 w 4262908"/>
                  <a:gd name="connsiteY0" fmla="*/ 192645 h 4262908"/>
                  <a:gd name="connsiteX1" fmla="*/ 239217 w 4262908"/>
                  <a:gd name="connsiteY1" fmla="*/ 2131453 h 4262908"/>
                  <a:gd name="connsiteX2" fmla="*/ 2131453 w 4262908"/>
                  <a:gd name="connsiteY2" fmla="*/ 4070261 h 4262908"/>
                  <a:gd name="connsiteX3" fmla="*/ 4023689 w 4262908"/>
                  <a:gd name="connsiteY3" fmla="*/ 2131453 h 4262908"/>
                  <a:gd name="connsiteX4" fmla="*/ 2131453 w 4262908"/>
                  <a:gd name="connsiteY4" fmla="*/ 192645 h 4262908"/>
                  <a:gd name="connsiteX5" fmla="*/ 2131454 w 4262908"/>
                  <a:gd name="connsiteY5" fmla="*/ 0 h 4262908"/>
                  <a:gd name="connsiteX6" fmla="*/ 4262908 w 4262908"/>
                  <a:gd name="connsiteY6" fmla="*/ 2131454 h 4262908"/>
                  <a:gd name="connsiteX7" fmla="*/ 2131454 w 4262908"/>
                  <a:gd name="connsiteY7" fmla="*/ 4262908 h 4262908"/>
                  <a:gd name="connsiteX8" fmla="*/ 0 w 4262908"/>
                  <a:gd name="connsiteY8" fmla="*/ 2131454 h 4262908"/>
                  <a:gd name="connsiteX9" fmla="*/ 2131454 w 4262908"/>
                  <a:gd name="connsiteY9" fmla="*/ 0 h 426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62908" h="4262908">
                    <a:moveTo>
                      <a:pt x="2131453" y="192645"/>
                    </a:moveTo>
                    <a:cubicBezTo>
                      <a:pt x="1086400" y="192645"/>
                      <a:pt x="239217" y="1060679"/>
                      <a:pt x="239217" y="2131453"/>
                    </a:cubicBezTo>
                    <a:cubicBezTo>
                      <a:pt x="239217" y="3202227"/>
                      <a:pt x="1086400" y="4070261"/>
                      <a:pt x="2131453" y="4070261"/>
                    </a:cubicBezTo>
                    <a:cubicBezTo>
                      <a:pt x="3176506" y="4070261"/>
                      <a:pt x="4023689" y="3202227"/>
                      <a:pt x="4023689" y="2131453"/>
                    </a:cubicBezTo>
                    <a:cubicBezTo>
                      <a:pt x="4023689" y="1060679"/>
                      <a:pt x="3176506" y="192645"/>
                      <a:pt x="2131453" y="192645"/>
                    </a:cubicBezTo>
                    <a:close/>
                    <a:moveTo>
                      <a:pt x="2131454" y="0"/>
                    </a:moveTo>
                    <a:cubicBezTo>
                      <a:pt x="3308624" y="0"/>
                      <a:pt x="4262908" y="954284"/>
                      <a:pt x="4262908" y="2131454"/>
                    </a:cubicBezTo>
                    <a:cubicBezTo>
                      <a:pt x="4262908" y="3308624"/>
                      <a:pt x="3308624" y="4262908"/>
                      <a:pt x="2131454" y="4262908"/>
                    </a:cubicBezTo>
                    <a:cubicBezTo>
                      <a:pt x="954284" y="4262908"/>
                      <a:pt x="0" y="3308624"/>
                      <a:pt x="0" y="2131454"/>
                    </a:cubicBezTo>
                    <a:cubicBezTo>
                      <a:pt x="0" y="954284"/>
                      <a:pt x="954284" y="0"/>
                      <a:pt x="2131454" y="0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9B6B202-B76B-8446-B74B-7219118D0042}"/>
                  </a:ext>
                </a:extLst>
              </p:cNvPr>
              <p:cNvSpPr/>
              <p:nvPr/>
            </p:nvSpPr>
            <p:spPr>
              <a:xfrm>
                <a:off x="4550535" y="3280893"/>
                <a:ext cx="3090930" cy="29621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21702E1-BF63-1342-BD78-7C76FAAA9018}"/>
                  </a:ext>
                </a:extLst>
              </p:cNvPr>
              <p:cNvSpPr/>
              <p:nvPr/>
            </p:nvSpPr>
            <p:spPr>
              <a:xfrm rot="5400000">
                <a:off x="4550535" y="3280893"/>
                <a:ext cx="3090930" cy="29621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BF69BF4-0A54-C440-82E8-537CB6D4FD89}"/>
                </a:ext>
              </a:extLst>
            </p:cNvPr>
            <p:cNvGrpSpPr/>
            <p:nvPr/>
          </p:nvGrpSpPr>
          <p:grpSpPr>
            <a:xfrm>
              <a:off x="4849969" y="4230438"/>
              <a:ext cx="1114295" cy="1114295"/>
              <a:chOff x="3964546" y="1297546"/>
              <a:chExt cx="4262908" cy="426290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C74A00F-313A-8A4F-87FE-AEDCE37F7A5F}"/>
                  </a:ext>
                </a:extLst>
              </p:cNvPr>
              <p:cNvSpPr/>
              <p:nvPr/>
            </p:nvSpPr>
            <p:spPr>
              <a:xfrm>
                <a:off x="4125531" y="1458531"/>
                <a:ext cx="3940937" cy="394093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29804"/>
                </a:schemeClr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21D648B5-F901-EF44-9BB8-2AB200919172}"/>
                  </a:ext>
                </a:extLst>
              </p:cNvPr>
              <p:cNvSpPr/>
              <p:nvPr/>
            </p:nvSpPr>
            <p:spPr>
              <a:xfrm>
                <a:off x="3964546" y="1297546"/>
                <a:ext cx="4262908" cy="4262908"/>
              </a:xfrm>
              <a:custGeom>
                <a:avLst/>
                <a:gdLst>
                  <a:gd name="connsiteX0" fmla="*/ 2131453 w 4262908"/>
                  <a:gd name="connsiteY0" fmla="*/ 192645 h 4262908"/>
                  <a:gd name="connsiteX1" fmla="*/ 239217 w 4262908"/>
                  <a:gd name="connsiteY1" fmla="*/ 2131453 h 4262908"/>
                  <a:gd name="connsiteX2" fmla="*/ 2131453 w 4262908"/>
                  <a:gd name="connsiteY2" fmla="*/ 4070261 h 4262908"/>
                  <a:gd name="connsiteX3" fmla="*/ 4023689 w 4262908"/>
                  <a:gd name="connsiteY3" fmla="*/ 2131453 h 4262908"/>
                  <a:gd name="connsiteX4" fmla="*/ 2131453 w 4262908"/>
                  <a:gd name="connsiteY4" fmla="*/ 192645 h 4262908"/>
                  <a:gd name="connsiteX5" fmla="*/ 2131454 w 4262908"/>
                  <a:gd name="connsiteY5" fmla="*/ 0 h 4262908"/>
                  <a:gd name="connsiteX6" fmla="*/ 4262908 w 4262908"/>
                  <a:gd name="connsiteY6" fmla="*/ 2131454 h 4262908"/>
                  <a:gd name="connsiteX7" fmla="*/ 2131454 w 4262908"/>
                  <a:gd name="connsiteY7" fmla="*/ 4262908 h 4262908"/>
                  <a:gd name="connsiteX8" fmla="*/ 0 w 4262908"/>
                  <a:gd name="connsiteY8" fmla="*/ 2131454 h 4262908"/>
                  <a:gd name="connsiteX9" fmla="*/ 2131454 w 4262908"/>
                  <a:gd name="connsiteY9" fmla="*/ 0 h 426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62908" h="4262908">
                    <a:moveTo>
                      <a:pt x="2131453" y="192645"/>
                    </a:moveTo>
                    <a:cubicBezTo>
                      <a:pt x="1086400" y="192645"/>
                      <a:pt x="239217" y="1060679"/>
                      <a:pt x="239217" y="2131453"/>
                    </a:cubicBezTo>
                    <a:cubicBezTo>
                      <a:pt x="239217" y="3202227"/>
                      <a:pt x="1086400" y="4070261"/>
                      <a:pt x="2131453" y="4070261"/>
                    </a:cubicBezTo>
                    <a:cubicBezTo>
                      <a:pt x="3176506" y="4070261"/>
                      <a:pt x="4023689" y="3202227"/>
                      <a:pt x="4023689" y="2131453"/>
                    </a:cubicBezTo>
                    <a:cubicBezTo>
                      <a:pt x="4023689" y="1060679"/>
                      <a:pt x="3176506" y="192645"/>
                      <a:pt x="2131453" y="192645"/>
                    </a:cubicBezTo>
                    <a:close/>
                    <a:moveTo>
                      <a:pt x="2131454" y="0"/>
                    </a:moveTo>
                    <a:cubicBezTo>
                      <a:pt x="3308624" y="0"/>
                      <a:pt x="4262908" y="954284"/>
                      <a:pt x="4262908" y="2131454"/>
                    </a:cubicBezTo>
                    <a:cubicBezTo>
                      <a:pt x="4262908" y="3308624"/>
                      <a:pt x="3308624" y="4262908"/>
                      <a:pt x="2131454" y="4262908"/>
                    </a:cubicBezTo>
                    <a:cubicBezTo>
                      <a:pt x="954284" y="4262908"/>
                      <a:pt x="0" y="3308624"/>
                      <a:pt x="0" y="2131454"/>
                    </a:cubicBezTo>
                    <a:cubicBezTo>
                      <a:pt x="0" y="954284"/>
                      <a:pt x="954284" y="0"/>
                      <a:pt x="2131454" y="0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831846B-F910-0B4E-BECD-CAD75354443A}"/>
                  </a:ext>
                </a:extLst>
              </p:cNvPr>
              <p:cNvSpPr/>
              <p:nvPr/>
            </p:nvSpPr>
            <p:spPr>
              <a:xfrm>
                <a:off x="4550535" y="3280893"/>
                <a:ext cx="3090930" cy="29621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16F75195-C557-9241-91E7-1C95E001D9D3}"/>
                </a:ext>
              </a:extLst>
            </p:cNvPr>
            <p:cNvSpPr/>
            <p:nvPr/>
          </p:nvSpPr>
          <p:spPr>
            <a:xfrm>
              <a:off x="2180856" y="2973942"/>
              <a:ext cx="6735579" cy="32305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113721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D392812-EE3C-004B-A839-FAFB2FE4EC17}"/>
              </a:ext>
            </a:extLst>
          </p:cNvPr>
          <p:cNvGrpSpPr/>
          <p:nvPr/>
        </p:nvGrpSpPr>
        <p:grpSpPr>
          <a:xfrm>
            <a:off x="2503604" y="241211"/>
            <a:ext cx="3970248" cy="5122055"/>
            <a:chOff x="2503604" y="241211"/>
            <a:chExt cx="3970248" cy="512205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89B843D-54B5-FE41-9A9D-395372D723D7}"/>
                </a:ext>
              </a:extLst>
            </p:cNvPr>
            <p:cNvSpPr/>
            <p:nvPr/>
          </p:nvSpPr>
          <p:spPr>
            <a:xfrm rot="1537887">
              <a:off x="4398619" y="241211"/>
              <a:ext cx="721217" cy="2063839"/>
            </a:xfrm>
            <a:prstGeom prst="ellipse">
              <a:avLst/>
            </a:prstGeom>
            <a:gradFill>
              <a:gsLst>
                <a:gs pos="21000">
                  <a:srgbClr val="00B050"/>
                </a:gs>
                <a:gs pos="80000">
                  <a:srgbClr val="457F4E"/>
                </a:gs>
              </a:gsLst>
              <a:lin ang="0" scaled="1"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36A272E-43DE-8D48-85E9-5FA171C4C1DF}"/>
                </a:ext>
              </a:extLst>
            </p:cNvPr>
            <p:cNvSpPr/>
            <p:nvPr/>
          </p:nvSpPr>
          <p:spPr>
            <a:xfrm rot="900000">
              <a:off x="2503604" y="1139966"/>
              <a:ext cx="3970248" cy="4223300"/>
            </a:xfrm>
            <a:custGeom>
              <a:avLst/>
              <a:gdLst>
                <a:gd name="connsiteX0" fmla="*/ 353263 w 2172676"/>
                <a:gd name="connsiteY0" fmla="*/ 283538 h 2311156"/>
                <a:gd name="connsiteX1" fmla="*/ 961779 w 2172676"/>
                <a:gd name="connsiteY1" fmla="*/ 565613 h 2311156"/>
                <a:gd name="connsiteX2" fmla="*/ 1768358 w 2172676"/>
                <a:gd name="connsiteY2" fmla="*/ 115291 h 2311156"/>
                <a:gd name="connsiteX3" fmla="*/ 1795439 w 2172676"/>
                <a:gd name="connsiteY3" fmla="*/ 143276 h 2311156"/>
                <a:gd name="connsiteX4" fmla="*/ 1795450 w 2172676"/>
                <a:gd name="connsiteY4" fmla="*/ 143281 h 2311156"/>
                <a:gd name="connsiteX5" fmla="*/ 2172676 w 2172676"/>
                <a:gd name="connsiteY5" fmla="*/ 1116174 h 2311156"/>
                <a:gd name="connsiteX6" fmla="*/ 1635798 w 2172676"/>
                <a:gd name="connsiteY6" fmla="*/ 2134865 h 2311156"/>
                <a:gd name="connsiteX7" fmla="*/ 1403039 w 2172676"/>
                <a:gd name="connsiteY7" fmla="*/ 2034411 h 2311156"/>
                <a:gd name="connsiteX8" fmla="*/ 1355860 w 2172676"/>
                <a:gd name="connsiteY8" fmla="*/ 1982958 h 2311156"/>
                <a:gd name="connsiteX9" fmla="*/ 1336498 w 2172676"/>
                <a:gd name="connsiteY9" fmla="*/ 1964084 h 2311156"/>
                <a:gd name="connsiteX10" fmla="*/ 1224966 w 2172676"/>
                <a:gd name="connsiteY10" fmla="*/ 2191748 h 2311156"/>
                <a:gd name="connsiteX11" fmla="*/ 1173529 w 2172676"/>
                <a:gd name="connsiteY11" fmla="*/ 2232275 h 2311156"/>
                <a:gd name="connsiteX12" fmla="*/ 1151382 w 2172676"/>
                <a:gd name="connsiteY12" fmla="*/ 2252331 h 2311156"/>
                <a:gd name="connsiteX13" fmla="*/ 1104357 w 2172676"/>
                <a:gd name="connsiteY13" fmla="*/ 2281132 h 2311156"/>
                <a:gd name="connsiteX14" fmla="*/ 175091 w 2172676"/>
                <a:gd name="connsiteY14" fmla="*/ 1601107 h 2311156"/>
                <a:gd name="connsiteX15" fmla="*/ 487 w 2172676"/>
                <a:gd name="connsiteY15" fmla="*/ 884793 h 2311156"/>
                <a:gd name="connsiteX16" fmla="*/ 15964 w 2172676"/>
                <a:gd name="connsiteY16" fmla="*/ 750121 h 2311156"/>
                <a:gd name="connsiteX17" fmla="*/ 15128 w 2172676"/>
                <a:gd name="connsiteY17" fmla="*/ 696496 h 2311156"/>
                <a:gd name="connsiteX18" fmla="*/ 353263 w 2172676"/>
                <a:gd name="connsiteY18" fmla="*/ 283538 h 231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72676" h="2311156">
                  <a:moveTo>
                    <a:pt x="353263" y="283538"/>
                  </a:moveTo>
                  <a:cubicBezTo>
                    <a:pt x="541666" y="236314"/>
                    <a:pt x="774959" y="308285"/>
                    <a:pt x="961779" y="565613"/>
                  </a:cubicBezTo>
                  <a:cubicBezTo>
                    <a:pt x="1020673" y="3368"/>
                    <a:pt x="1499671" y="-124979"/>
                    <a:pt x="1768358" y="115291"/>
                  </a:cubicBezTo>
                  <a:lnTo>
                    <a:pt x="1795439" y="143276"/>
                  </a:lnTo>
                  <a:lnTo>
                    <a:pt x="1795450" y="143281"/>
                  </a:lnTo>
                  <a:cubicBezTo>
                    <a:pt x="2013996" y="272259"/>
                    <a:pt x="2172676" y="659055"/>
                    <a:pt x="2172676" y="1116174"/>
                  </a:cubicBezTo>
                  <a:cubicBezTo>
                    <a:pt x="2172676" y="1678782"/>
                    <a:pt x="1932308" y="2134865"/>
                    <a:pt x="1635798" y="2134865"/>
                  </a:cubicBezTo>
                  <a:cubicBezTo>
                    <a:pt x="1552404" y="2134865"/>
                    <a:pt x="1473452" y="2098788"/>
                    <a:pt x="1403039" y="2034411"/>
                  </a:cubicBezTo>
                  <a:lnTo>
                    <a:pt x="1355860" y="1982958"/>
                  </a:lnTo>
                  <a:lnTo>
                    <a:pt x="1336498" y="1964084"/>
                  </a:lnTo>
                  <a:cubicBezTo>
                    <a:pt x="1320694" y="2062784"/>
                    <a:pt x="1279330" y="2138442"/>
                    <a:pt x="1224966" y="2191748"/>
                  </a:cubicBezTo>
                  <a:lnTo>
                    <a:pt x="1173529" y="2232275"/>
                  </a:lnTo>
                  <a:lnTo>
                    <a:pt x="1151382" y="2252331"/>
                  </a:lnTo>
                  <a:cubicBezTo>
                    <a:pt x="1136688" y="2263372"/>
                    <a:pt x="1121012" y="2273004"/>
                    <a:pt x="1104357" y="2281132"/>
                  </a:cubicBezTo>
                  <a:cubicBezTo>
                    <a:pt x="837886" y="2411176"/>
                    <a:pt x="421839" y="2106719"/>
                    <a:pt x="175091" y="1601107"/>
                  </a:cubicBezTo>
                  <a:cubicBezTo>
                    <a:pt x="51716" y="1348302"/>
                    <a:pt x="-5975" y="1093075"/>
                    <a:pt x="487" y="884793"/>
                  </a:cubicBezTo>
                  <a:lnTo>
                    <a:pt x="15964" y="750121"/>
                  </a:lnTo>
                  <a:lnTo>
                    <a:pt x="15128" y="696496"/>
                  </a:lnTo>
                  <a:cubicBezTo>
                    <a:pt x="30229" y="487036"/>
                    <a:pt x="170663" y="329306"/>
                    <a:pt x="353263" y="283538"/>
                  </a:cubicBezTo>
                  <a:close/>
                </a:path>
              </a:pathLst>
            </a:custGeom>
            <a:gradFill>
              <a:gsLst>
                <a:gs pos="6000">
                  <a:srgbClr val="FF2332"/>
                </a:gs>
                <a:gs pos="85000">
                  <a:srgbClr val="A21914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01C2D5C-1110-6D4C-903E-BAC735C5C64D}"/>
              </a:ext>
            </a:extLst>
          </p:cNvPr>
          <p:cNvSpPr/>
          <p:nvPr/>
        </p:nvSpPr>
        <p:spPr>
          <a:xfrm>
            <a:off x="257577" y="5633421"/>
            <a:ext cx="11346288" cy="1037816"/>
          </a:xfrm>
          <a:prstGeom prst="rect">
            <a:avLst/>
          </a:prstGeom>
          <a:gradFill>
            <a:gsLst>
              <a:gs pos="78000">
                <a:schemeClr val="accent3">
                  <a:lumMod val="75000"/>
                </a:schemeClr>
              </a:gs>
              <a:gs pos="11000">
                <a:srgbClr val="00B050"/>
              </a:gs>
              <a:gs pos="31000">
                <a:schemeClr val="accent2">
                  <a:lumMod val="49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04544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851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DD531F7-1C48-3443-A7EB-7E94A5AFD404}"/>
              </a:ext>
            </a:extLst>
          </p:cNvPr>
          <p:cNvSpPr/>
          <p:nvPr/>
        </p:nvSpPr>
        <p:spPr>
          <a:xfrm>
            <a:off x="3000776" y="1056067"/>
            <a:ext cx="4262908" cy="4262908"/>
          </a:xfrm>
          <a:custGeom>
            <a:avLst/>
            <a:gdLst>
              <a:gd name="connsiteX0" fmla="*/ 2131453 w 4262908"/>
              <a:gd name="connsiteY0" fmla="*/ 192645 h 4262908"/>
              <a:gd name="connsiteX1" fmla="*/ 239217 w 4262908"/>
              <a:gd name="connsiteY1" fmla="*/ 2131453 h 4262908"/>
              <a:gd name="connsiteX2" fmla="*/ 2131453 w 4262908"/>
              <a:gd name="connsiteY2" fmla="*/ 4070261 h 4262908"/>
              <a:gd name="connsiteX3" fmla="*/ 4023689 w 4262908"/>
              <a:gd name="connsiteY3" fmla="*/ 2131453 h 4262908"/>
              <a:gd name="connsiteX4" fmla="*/ 2131453 w 4262908"/>
              <a:gd name="connsiteY4" fmla="*/ 192645 h 4262908"/>
              <a:gd name="connsiteX5" fmla="*/ 2131454 w 4262908"/>
              <a:gd name="connsiteY5" fmla="*/ 0 h 4262908"/>
              <a:gd name="connsiteX6" fmla="*/ 4262908 w 4262908"/>
              <a:gd name="connsiteY6" fmla="*/ 2131454 h 4262908"/>
              <a:gd name="connsiteX7" fmla="*/ 2131454 w 4262908"/>
              <a:gd name="connsiteY7" fmla="*/ 4262908 h 4262908"/>
              <a:gd name="connsiteX8" fmla="*/ 0 w 4262908"/>
              <a:gd name="connsiteY8" fmla="*/ 2131454 h 4262908"/>
              <a:gd name="connsiteX9" fmla="*/ 2131454 w 4262908"/>
              <a:gd name="connsiteY9" fmla="*/ 0 h 426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62908" h="4262908">
                <a:moveTo>
                  <a:pt x="2131453" y="192645"/>
                </a:moveTo>
                <a:cubicBezTo>
                  <a:pt x="1086400" y="192645"/>
                  <a:pt x="239217" y="1060679"/>
                  <a:pt x="239217" y="2131453"/>
                </a:cubicBezTo>
                <a:cubicBezTo>
                  <a:pt x="239217" y="3202227"/>
                  <a:pt x="1086400" y="4070261"/>
                  <a:pt x="2131453" y="4070261"/>
                </a:cubicBezTo>
                <a:cubicBezTo>
                  <a:pt x="3176506" y="4070261"/>
                  <a:pt x="4023689" y="3202227"/>
                  <a:pt x="4023689" y="2131453"/>
                </a:cubicBezTo>
                <a:cubicBezTo>
                  <a:pt x="4023689" y="1060679"/>
                  <a:pt x="3176506" y="192645"/>
                  <a:pt x="2131453" y="192645"/>
                </a:cubicBezTo>
                <a:close/>
                <a:moveTo>
                  <a:pt x="2131454" y="0"/>
                </a:moveTo>
                <a:cubicBezTo>
                  <a:pt x="3308624" y="0"/>
                  <a:pt x="4262908" y="954284"/>
                  <a:pt x="4262908" y="2131454"/>
                </a:cubicBezTo>
                <a:cubicBezTo>
                  <a:pt x="4262908" y="3308624"/>
                  <a:pt x="3308624" y="4262908"/>
                  <a:pt x="2131454" y="4262908"/>
                </a:cubicBezTo>
                <a:cubicBezTo>
                  <a:pt x="954284" y="4262908"/>
                  <a:pt x="0" y="3308624"/>
                  <a:pt x="0" y="2131454"/>
                </a:cubicBezTo>
                <a:cubicBezTo>
                  <a:pt x="0" y="954284"/>
                  <a:pt x="954284" y="0"/>
                  <a:pt x="2131454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714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31289FF-EE3D-5F40-8037-8DCBC90D6796}"/>
              </a:ext>
            </a:extLst>
          </p:cNvPr>
          <p:cNvGrpSpPr/>
          <p:nvPr/>
        </p:nvGrpSpPr>
        <p:grpSpPr>
          <a:xfrm>
            <a:off x="3964546" y="1297546"/>
            <a:ext cx="4262908" cy="4262908"/>
            <a:chOff x="3964546" y="1297546"/>
            <a:chExt cx="4262908" cy="426290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1A94CD0-91AD-1E45-A8C8-D0A04B232C3C}"/>
                </a:ext>
              </a:extLst>
            </p:cNvPr>
            <p:cNvSpPr/>
            <p:nvPr/>
          </p:nvSpPr>
          <p:spPr>
            <a:xfrm>
              <a:off x="4125531" y="1458530"/>
              <a:ext cx="3940937" cy="39409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71D4EF5-76D4-8249-BCB2-5F3359E6DE64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" name="Up Arrow 9">
              <a:extLst>
                <a:ext uri="{FF2B5EF4-FFF2-40B4-BE49-F238E27FC236}">
                  <a16:creationId xmlns:a16="http://schemas.microsoft.com/office/drawing/2014/main" id="{E62E4910-A592-8445-8372-7FFD06D96187}"/>
                </a:ext>
              </a:extLst>
            </p:cNvPr>
            <p:cNvSpPr/>
            <p:nvPr/>
          </p:nvSpPr>
          <p:spPr>
            <a:xfrm rot="10800000">
              <a:off x="5155841" y="1966644"/>
              <a:ext cx="1880316" cy="2043716"/>
            </a:xfrm>
            <a:prstGeom prst="upArrow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C15547-8B35-124B-A204-6674D96D7D32}"/>
                </a:ext>
              </a:extLst>
            </p:cNvPr>
            <p:cNvSpPr/>
            <p:nvPr/>
          </p:nvSpPr>
          <p:spPr>
            <a:xfrm>
              <a:off x="5109691" y="4518473"/>
              <a:ext cx="1972616" cy="312311"/>
            </a:xfrm>
            <a:prstGeom prst="rect">
              <a:avLst/>
            </a:prstGeom>
            <a:solidFill>
              <a:srgbClr val="00B1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BF9ECFD-B0AC-1A4A-BF02-53C5D6D3211A}"/>
              </a:ext>
            </a:extLst>
          </p:cNvPr>
          <p:cNvSpPr txBox="1"/>
          <p:nvPr/>
        </p:nvSpPr>
        <p:spPr>
          <a:xfrm>
            <a:off x="270456" y="283335"/>
            <a:ext cx="286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Powerup electrical attractive</a:t>
            </a:r>
          </a:p>
        </p:txBody>
      </p:sp>
    </p:spTree>
    <p:extLst>
      <p:ext uri="{BB962C8B-B14F-4D97-AF65-F5344CB8AC3E}">
        <p14:creationId xmlns:p14="http://schemas.microsoft.com/office/powerpoint/2010/main" val="235202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9A1701F-3C6D-A84E-BCE2-908B43CEA85B}"/>
              </a:ext>
            </a:extLst>
          </p:cNvPr>
          <p:cNvGrpSpPr/>
          <p:nvPr/>
        </p:nvGrpSpPr>
        <p:grpSpPr>
          <a:xfrm>
            <a:off x="3964546" y="1297546"/>
            <a:ext cx="4262908" cy="4262908"/>
            <a:chOff x="3964546" y="1297546"/>
            <a:chExt cx="4262908" cy="426290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2D70C52-7AFF-FC47-96BE-A4D4B76F952D}"/>
                </a:ext>
              </a:extLst>
            </p:cNvPr>
            <p:cNvSpPr/>
            <p:nvPr/>
          </p:nvSpPr>
          <p:spPr>
            <a:xfrm>
              <a:off x="4125531" y="1458531"/>
              <a:ext cx="3940937" cy="3940937"/>
            </a:xfrm>
            <a:prstGeom prst="ellipse">
              <a:avLst/>
            </a:prstGeom>
            <a:solidFill>
              <a:srgbClr val="FF3E00">
                <a:alpha val="17647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8FC54E87-1C40-A440-8989-52CEEC3D027A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D7D73C6-2B02-2649-B3C0-834E85A429A2}"/>
                </a:ext>
              </a:extLst>
            </p:cNvPr>
            <p:cNvSpPr/>
            <p:nvPr/>
          </p:nvSpPr>
          <p:spPr>
            <a:xfrm>
              <a:off x="4700251" y="1967651"/>
              <a:ext cx="2791496" cy="2922696"/>
            </a:xfrm>
            <a:custGeom>
              <a:avLst/>
              <a:gdLst>
                <a:gd name="connsiteX0" fmla="*/ 1081154 w 2791496"/>
                <a:gd name="connsiteY0" fmla="*/ 0 h 2922696"/>
                <a:gd name="connsiteX1" fmla="*/ 1081154 w 2791496"/>
                <a:gd name="connsiteY1" fmla="*/ 133349 h 2922696"/>
                <a:gd name="connsiteX2" fmla="*/ 1395749 w 2791496"/>
                <a:gd name="connsiteY2" fmla="*/ 133349 h 2922696"/>
                <a:gd name="connsiteX3" fmla="*/ 1395749 w 2791496"/>
                <a:gd name="connsiteY3" fmla="*/ 131200 h 2922696"/>
                <a:gd name="connsiteX4" fmla="*/ 1538455 w 2791496"/>
                <a:gd name="connsiteY4" fmla="*/ 138406 h 2922696"/>
                <a:gd name="connsiteX5" fmla="*/ 2791496 w 2791496"/>
                <a:gd name="connsiteY5" fmla="*/ 1526948 h 2922696"/>
                <a:gd name="connsiteX6" fmla="*/ 1395748 w 2791496"/>
                <a:gd name="connsiteY6" fmla="*/ 2922696 h 2922696"/>
                <a:gd name="connsiteX7" fmla="*/ 0 w 2791496"/>
                <a:gd name="connsiteY7" fmla="*/ 1526948 h 2922696"/>
                <a:gd name="connsiteX8" fmla="*/ 268364 w 2791496"/>
                <a:gd name="connsiteY8" fmla="*/ 1526948 h 2922696"/>
                <a:gd name="connsiteX9" fmla="*/ 274125 w 2791496"/>
                <a:gd name="connsiteY9" fmla="*/ 1641039 h 2922696"/>
                <a:gd name="connsiteX10" fmla="*/ 1394675 w 2791496"/>
                <a:gd name="connsiteY10" fmla="*/ 2652240 h 2922696"/>
                <a:gd name="connsiteX11" fmla="*/ 2521040 w 2791496"/>
                <a:gd name="connsiteY11" fmla="*/ 1525875 h 2922696"/>
                <a:gd name="connsiteX12" fmla="*/ 1509839 w 2791496"/>
                <a:gd name="connsiteY12" fmla="*/ 405326 h 2922696"/>
                <a:gd name="connsiteX13" fmla="*/ 1395749 w 2791496"/>
                <a:gd name="connsiteY13" fmla="*/ 399564 h 2922696"/>
                <a:gd name="connsiteX14" fmla="*/ 1395749 w 2791496"/>
                <a:gd name="connsiteY14" fmla="*/ 400048 h 2922696"/>
                <a:gd name="connsiteX15" fmla="*/ 1081154 w 2791496"/>
                <a:gd name="connsiteY15" fmla="*/ 400048 h 2922696"/>
                <a:gd name="connsiteX16" fmla="*/ 1081154 w 2791496"/>
                <a:gd name="connsiteY16" fmla="*/ 533397 h 2922696"/>
                <a:gd name="connsiteX17" fmla="*/ 814455 w 2791496"/>
                <a:gd name="connsiteY17" fmla="*/ 266699 h 292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91496" h="2922696">
                  <a:moveTo>
                    <a:pt x="1081154" y="0"/>
                  </a:moveTo>
                  <a:lnTo>
                    <a:pt x="1081154" y="133349"/>
                  </a:lnTo>
                  <a:lnTo>
                    <a:pt x="1395749" y="133349"/>
                  </a:lnTo>
                  <a:lnTo>
                    <a:pt x="1395749" y="131200"/>
                  </a:lnTo>
                  <a:lnTo>
                    <a:pt x="1538455" y="138406"/>
                  </a:lnTo>
                  <a:cubicBezTo>
                    <a:pt x="2242269" y="209883"/>
                    <a:pt x="2791496" y="804276"/>
                    <a:pt x="2791496" y="1526948"/>
                  </a:cubicBezTo>
                  <a:cubicBezTo>
                    <a:pt x="2791496" y="2297798"/>
                    <a:pt x="2166598" y="2922696"/>
                    <a:pt x="1395748" y="2922696"/>
                  </a:cubicBezTo>
                  <a:cubicBezTo>
                    <a:pt x="624898" y="2922696"/>
                    <a:pt x="0" y="2297798"/>
                    <a:pt x="0" y="1526948"/>
                  </a:cubicBezTo>
                  <a:lnTo>
                    <a:pt x="268364" y="1526948"/>
                  </a:lnTo>
                  <a:lnTo>
                    <a:pt x="274125" y="1641039"/>
                  </a:lnTo>
                  <a:cubicBezTo>
                    <a:pt x="331807" y="2209016"/>
                    <a:pt x="811481" y="2652240"/>
                    <a:pt x="1394675" y="2652240"/>
                  </a:cubicBezTo>
                  <a:cubicBezTo>
                    <a:pt x="2016749" y="2652240"/>
                    <a:pt x="2521040" y="2147949"/>
                    <a:pt x="2521040" y="1525875"/>
                  </a:cubicBezTo>
                  <a:cubicBezTo>
                    <a:pt x="2521040" y="942681"/>
                    <a:pt x="2077816" y="463007"/>
                    <a:pt x="1509839" y="405326"/>
                  </a:cubicBezTo>
                  <a:lnTo>
                    <a:pt x="1395749" y="399564"/>
                  </a:lnTo>
                  <a:lnTo>
                    <a:pt x="1395749" y="400048"/>
                  </a:lnTo>
                  <a:lnTo>
                    <a:pt x="1081154" y="400048"/>
                  </a:lnTo>
                  <a:lnTo>
                    <a:pt x="1081154" y="533397"/>
                  </a:lnTo>
                  <a:lnTo>
                    <a:pt x="814455" y="266699"/>
                  </a:lnTo>
                  <a:close/>
                </a:path>
              </a:pathLst>
            </a:custGeom>
            <a:solidFill>
              <a:srgbClr val="FF3E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09456F7-B20A-FD4B-A95C-5B70C6E16C1E}"/>
              </a:ext>
            </a:extLst>
          </p:cNvPr>
          <p:cNvSpPr txBox="1"/>
          <p:nvPr/>
        </p:nvSpPr>
        <p:spPr>
          <a:xfrm>
            <a:off x="270456" y="283335"/>
            <a:ext cx="194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Powerup magnetic</a:t>
            </a:r>
          </a:p>
        </p:txBody>
      </p:sp>
    </p:spTree>
    <p:extLst>
      <p:ext uri="{BB962C8B-B14F-4D97-AF65-F5344CB8AC3E}">
        <p14:creationId xmlns:p14="http://schemas.microsoft.com/office/powerpoint/2010/main" val="321019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2416DE8-317A-5F4A-93B2-C1C85CE9BFDD}"/>
              </a:ext>
            </a:extLst>
          </p:cNvPr>
          <p:cNvGrpSpPr/>
          <p:nvPr/>
        </p:nvGrpSpPr>
        <p:grpSpPr>
          <a:xfrm>
            <a:off x="3964546" y="1297546"/>
            <a:ext cx="4262908" cy="4262908"/>
            <a:chOff x="3964546" y="1297546"/>
            <a:chExt cx="4262908" cy="426290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8CE9051-9F1F-3F47-8FE8-914D679287F4}"/>
                </a:ext>
              </a:extLst>
            </p:cNvPr>
            <p:cNvSpPr/>
            <p:nvPr/>
          </p:nvSpPr>
          <p:spPr>
            <a:xfrm>
              <a:off x="4125531" y="1458531"/>
              <a:ext cx="3940937" cy="394093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9804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080291F-3C47-7C44-9614-2F538EAA3A38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E0D6FD5-296F-1E48-8C5D-5D6A4726E9A3}"/>
                </a:ext>
              </a:extLst>
            </p:cNvPr>
            <p:cNvGrpSpPr/>
            <p:nvPr/>
          </p:nvGrpSpPr>
          <p:grpSpPr>
            <a:xfrm>
              <a:off x="5651678" y="1705810"/>
              <a:ext cx="888642" cy="888642"/>
              <a:chOff x="4726546" y="2266682"/>
              <a:chExt cx="888642" cy="88864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B6F1DE-560C-3943-A6EF-03CABFABE166}"/>
                  </a:ext>
                </a:extLst>
              </p:cNvPr>
              <p:cNvSpPr/>
              <p:nvPr/>
            </p:nvSpPr>
            <p:spPr>
              <a:xfrm>
                <a:off x="4726546" y="2614411"/>
                <a:ext cx="888642" cy="1931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E90E27-673C-B643-817A-A6603F829FF9}"/>
                  </a:ext>
                </a:extLst>
              </p:cNvPr>
              <p:cNvSpPr/>
              <p:nvPr/>
            </p:nvSpPr>
            <p:spPr>
              <a:xfrm rot="5400000">
                <a:off x="4726545" y="2614411"/>
                <a:ext cx="888642" cy="1931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EDF86E-8F6A-E644-A624-A514FD513B45}"/>
                </a:ext>
              </a:extLst>
            </p:cNvPr>
            <p:cNvSpPr/>
            <p:nvPr/>
          </p:nvSpPr>
          <p:spPr>
            <a:xfrm>
              <a:off x="5651677" y="4510506"/>
              <a:ext cx="888642" cy="1931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Left-right Arrow 7">
              <a:extLst>
                <a:ext uri="{FF2B5EF4-FFF2-40B4-BE49-F238E27FC236}">
                  <a16:creationId xmlns:a16="http://schemas.microsoft.com/office/drawing/2014/main" id="{F677B1FF-0DE0-A347-90B5-BDEA14F12673}"/>
                </a:ext>
              </a:extLst>
            </p:cNvPr>
            <p:cNvSpPr/>
            <p:nvPr/>
          </p:nvSpPr>
          <p:spPr>
            <a:xfrm rot="5400000">
              <a:off x="5517086" y="3298933"/>
              <a:ext cx="1157824" cy="444322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401C9A-0AEA-994A-BCD5-A651615413BA}"/>
              </a:ext>
            </a:extLst>
          </p:cNvPr>
          <p:cNvSpPr txBox="1"/>
          <p:nvPr/>
        </p:nvSpPr>
        <p:spPr>
          <a:xfrm>
            <a:off x="270456" y="283335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Powerup polarity inversion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5282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A85E956-6108-F144-B5E1-70C9F1715C23}"/>
              </a:ext>
            </a:extLst>
          </p:cNvPr>
          <p:cNvGrpSpPr/>
          <p:nvPr/>
        </p:nvGrpSpPr>
        <p:grpSpPr>
          <a:xfrm>
            <a:off x="3964546" y="1297546"/>
            <a:ext cx="4262908" cy="4262908"/>
            <a:chOff x="3964546" y="1297546"/>
            <a:chExt cx="4262908" cy="42629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DFCFEF-FEA8-A54C-B3D4-5A6699ABFD28}"/>
                </a:ext>
              </a:extLst>
            </p:cNvPr>
            <p:cNvSpPr/>
            <p:nvPr/>
          </p:nvSpPr>
          <p:spPr>
            <a:xfrm>
              <a:off x="4125531" y="1458531"/>
              <a:ext cx="3940937" cy="3940937"/>
            </a:xfrm>
            <a:prstGeom prst="ellipse">
              <a:avLst/>
            </a:prstGeom>
            <a:solidFill>
              <a:srgbClr val="C00000">
                <a:alpha val="29804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8CFA6CC-9A95-B949-BE26-1826D2DBB7AE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083AA3-ABC2-EC4A-9CBF-31F8D24EEC30}"/>
                </a:ext>
              </a:extLst>
            </p:cNvPr>
            <p:cNvSpPr/>
            <p:nvPr/>
          </p:nvSpPr>
          <p:spPr>
            <a:xfrm>
              <a:off x="4550535" y="3280893"/>
              <a:ext cx="3090930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16D8CB-A052-7A4E-AB1E-BD92BDE78C6B}"/>
                </a:ext>
              </a:extLst>
            </p:cNvPr>
            <p:cNvSpPr/>
            <p:nvPr/>
          </p:nvSpPr>
          <p:spPr>
            <a:xfrm rot="5400000">
              <a:off x="4550535" y="3280893"/>
              <a:ext cx="3090930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E81AC8-92E7-274A-8F92-144C54A11AD9}"/>
              </a:ext>
            </a:extLst>
          </p:cNvPr>
          <p:cNvSpPr txBox="1"/>
          <p:nvPr/>
        </p:nvSpPr>
        <p:spPr>
          <a:xfrm>
            <a:off x="270456" y="283335"/>
            <a:ext cx="131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Ball positive</a:t>
            </a:r>
          </a:p>
        </p:txBody>
      </p:sp>
    </p:spTree>
    <p:extLst>
      <p:ext uri="{BB962C8B-B14F-4D97-AF65-F5344CB8AC3E}">
        <p14:creationId xmlns:p14="http://schemas.microsoft.com/office/powerpoint/2010/main" val="179798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D1D9A7C-DCF6-DB48-91A2-80BB0A0D2DF4}"/>
              </a:ext>
            </a:extLst>
          </p:cNvPr>
          <p:cNvGrpSpPr/>
          <p:nvPr/>
        </p:nvGrpSpPr>
        <p:grpSpPr>
          <a:xfrm>
            <a:off x="3964546" y="1297546"/>
            <a:ext cx="4262908" cy="4262908"/>
            <a:chOff x="3964546" y="1297546"/>
            <a:chExt cx="4262908" cy="42629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DFCFEF-FEA8-A54C-B3D4-5A6699ABFD28}"/>
                </a:ext>
              </a:extLst>
            </p:cNvPr>
            <p:cNvSpPr/>
            <p:nvPr/>
          </p:nvSpPr>
          <p:spPr>
            <a:xfrm>
              <a:off x="4125531" y="1458531"/>
              <a:ext cx="3940937" cy="394093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9804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8CFA6CC-9A95-B949-BE26-1826D2DBB7AE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083AA3-ABC2-EC4A-9CBF-31F8D24EEC30}"/>
                </a:ext>
              </a:extLst>
            </p:cNvPr>
            <p:cNvSpPr/>
            <p:nvPr/>
          </p:nvSpPr>
          <p:spPr>
            <a:xfrm>
              <a:off x="4550535" y="3280893"/>
              <a:ext cx="3090930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E81AC8-92E7-274A-8F92-144C54A11AD9}"/>
              </a:ext>
            </a:extLst>
          </p:cNvPr>
          <p:cNvSpPr txBox="1"/>
          <p:nvPr/>
        </p:nvSpPr>
        <p:spPr>
          <a:xfrm>
            <a:off x="270456" y="283335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Ball negative</a:t>
            </a:r>
          </a:p>
        </p:txBody>
      </p:sp>
    </p:spTree>
    <p:extLst>
      <p:ext uri="{BB962C8B-B14F-4D97-AF65-F5344CB8AC3E}">
        <p14:creationId xmlns:p14="http://schemas.microsoft.com/office/powerpoint/2010/main" val="200171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A6945-040B-8345-B6E9-D6856EB7F5D0}"/>
              </a:ext>
            </a:extLst>
          </p:cNvPr>
          <p:cNvSpPr txBox="1"/>
          <p:nvPr/>
        </p:nvSpPr>
        <p:spPr>
          <a:xfrm>
            <a:off x="270456" y="283335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CH" dirty="0"/>
              <a:t>layer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DEE47-33A7-B947-922A-229DA4F9B241}"/>
              </a:ext>
            </a:extLst>
          </p:cNvPr>
          <p:cNvSpPr/>
          <p:nvPr/>
        </p:nvSpPr>
        <p:spPr>
          <a:xfrm>
            <a:off x="4028941" y="2849450"/>
            <a:ext cx="4134118" cy="1159099"/>
          </a:xfrm>
          <a:prstGeom prst="rect">
            <a:avLst/>
          </a:prstGeom>
          <a:solidFill>
            <a:srgbClr val="00B14F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840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A6945-040B-8345-B6E9-D6856EB7F5D0}"/>
              </a:ext>
            </a:extLst>
          </p:cNvPr>
          <p:cNvSpPr txBox="1"/>
          <p:nvPr/>
        </p:nvSpPr>
        <p:spPr>
          <a:xfrm>
            <a:off x="270456" y="283335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CH" dirty="0"/>
              <a:t>layer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DEE47-33A7-B947-922A-229DA4F9B241}"/>
              </a:ext>
            </a:extLst>
          </p:cNvPr>
          <p:cNvSpPr/>
          <p:nvPr/>
        </p:nvSpPr>
        <p:spPr>
          <a:xfrm>
            <a:off x="4028941" y="2849450"/>
            <a:ext cx="4134118" cy="1159099"/>
          </a:xfrm>
          <a:prstGeom prst="rect">
            <a:avLst/>
          </a:prstGeom>
          <a:solidFill>
            <a:srgbClr val="C00000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790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FAF6FD-4CC6-8048-BA7F-4837C86E16AE}"/>
              </a:ext>
            </a:extLst>
          </p:cNvPr>
          <p:cNvSpPr txBox="1"/>
          <p:nvPr/>
        </p:nvSpPr>
        <p:spPr>
          <a:xfrm>
            <a:off x="270456" y="28333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Land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565338C-4843-9C44-9007-87EC3856C0A0}"/>
              </a:ext>
            </a:extLst>
          </p:cNvPr>
          <p:cNvSpPr/>
          <p:nvPr/>
        </p:nvSpPr>
        <p:spPr>
          <a:xfrm>
            <a:off x="2863403" y="196403"/>
            <a:ext cx="6465194" cy="6465194"/>
          </a:xfrm>
          <a:custGeom>
            <a:avLst/>
            <a:gdLst>
              <a:gd name="connsiteX0" fmla="*/ 3232597 w 6465194"/>
              <a:gd name="connsiteY0" fmla="*/ 76200 h 6465194"/>
              <a:gd name="connsiteX1" fmla="*/ 76200 w 6465194"/>
              <a:gd name="connsiteY1" fmla="*/ 3232597 h 6465194"/>
              <a:gd name="connsiteX2" fmla="*/ 3232597 w 6465194"/>
              <a:gd name="connsiteY2" fmla="*/ 6388994 h 6465194"/>
              <a:gd name="connsiteX3" fmla="*/ 6388994 w 6465194"/>
              <a:gd name="connsiteY3" fmla="*/ 3232597 h 6465194"/>
              <a:gd name="connsiteX4" fmla="*/ 3232597 w 6465194"/>
              <a:gd name="connsiteY4" fmla="*/ 76200 h 6465194"/>
              <a:gd name="connsiteX5" fmla="*/ 3232597 w 6465194"/>
              <a:gd name="connsiteY5" fmla="*/ 0 h 6465194"/>
              <a:gd name="connsiteX6" fmla="*/ 6465194 w 6465194"/>
              <a:gd name="connsiteY6" fmla="*/ 3232597 h 6465194"/>
              <a:gd name="connsiteX7" fmla="*/ 3232597 w 6465194"/>
              <a:gd name="connsiteY7" fmla="*/ 6465194 h 6465194"/>
              <a:gd name="connsiteX8" fmla="*/ 0 w 6465194"/>
              <a:gd name="connsiteY8" fmla="*/ 3232597 h 6465194"/>
              <a:gd name="connsiteX9" fmla="*/ 3232597 w 6465194"/>
              <a:gd name="connsiteY9" fmla="*/ 0 h 646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65194" h="6465194">
                <a:moveTo>
                  <a:pt x="3232597" y="76200"/>
                </a:moveTo>
                <a:cubicBezTo>
                  <a:pt x="1489367" y="76200"/>
                  <a:pt x="76200" y="1489367"/>
                  <a:pt x="76200" y="3232597"/>
                </a:cubicBezTo>
                <a:cubicBezTo>
                  <a:pt x="76200" y="4975827"/>
                  <a:pt x="1489367" y="6388994"/>
                  <a:pt x="3232597" y="6388994"/>
                </a:cubicBezTo>
                <a:cubicBezTo>
                  <a:pt x="4975827" y="6388994"/>
                  <a:pt x="6388994" y="4975827"/>
                  <a:pt x="6388994" y="3232597"/>
                </a:cubicBezTo>
                <a:cubicBezTo>
                  <a:pt x="6388994" y="1489367"/>
                  <a:pt x="4975827" y="76200"/>
                  <a:pt x="3232597" y="76200"/>
                </a:cubicBezTo>
                <a:close/>
                <a:moveTo>
                  <a:pt x="3232597" y="0"/>
                </a:moveTo>
                <a:cubicBezTo>
                  <a:pt x="5017911" y="0"/>
                  <a:pt x="6465194" y="1447283"/>
                  <a:pt x="6465194" y="3232597"/>
                </a:cubicBezTo>
                <a:cubicBezTo>
                  <a:pt x="6465194" y="5017911"/>
                  <a:pt x="5017911" y="6465194"/>
                  <a:pt x="3232597" y="6465194"/>
                </a:cubicBezTo>
                <a:cubicBezTo>
                  <a:pt x="1447283" y="6465194"/>
                  <a:pt x="0" y="5017911"/>
                  <a:pt x="0" y="3232597"/>
                </a:cubicBezTo>
                <a:cubicBezTo>
                  <a:pt x="0" y="1447283"/>
                  <a:pt x="1447283" y="0"/>
                  <a:pt x="3232597" y="0"/>
                </a:cubicBezTo>
                <a:close/>
              </a:path>
            </a:pathLst>
          </a:custGeom>
          <a:gradFill flip="none" rotWithShape="1">
            <a:gsLst>
              <a:gs pos="0">
                <a:srgbClr val="C00000"/>
              </a:gs>
              <a:gs pos="50000">
                <a:srgbClr val="FF0000"/>
              </a:gs>
              <a:gs pos="50000">
                <a:srgbClr val="00B050"/>
              </a:gs>
              <a:gs pos="100000">
                <a:srgbClr val="00B14F"/>
              </a:gs>
            </a:gsLst>
            <a:lin ang="2700000" scaled="1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289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31</Words>
  <Application>Microsoft Macintosh PowerPoint</Application>
  <PresentationFormat>Widescreen</PresentationFormat>
  <Paragraphs>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 Korber</dc:creator>
  <cp:lastModifiedBy>Damien Korber</cp:lastModifiedBy>
  <cp:revision>34</cp:revision>
  <dcterms:created xsi:type="dcterms:W3CDTF">2020-04-04T08:50:28Z</dcterms:created>
  <dcterms:modified xsi:type="dcterms:W3CDTF">2020-05-02T13:58:26Z</dcterms:modified>
</cp:coreProperties>
</file>