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0" r:id="rId5"/>
    <p:sldId id="257" r:id="rId6"/>
    <p:sldId id="262" r:id="rId7"/>
    <p:sldId id="263" r:id="rId8"/>
    <p:sldId id="264" r:id="rId9"/>
    <p:sldId id="265" r:id="rId10"/>
    <p:sldId id="256" r:id="rId1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werups" id="{7402D913-7C58-CB40-876A-DC1613B1638E}">
          <p14:sldIdLst>
            <p14:sldId id="258"/>
            <p14:sldId id="259"/>
            <p14:sldId id="261"/>
            <p14:sldId id="260"/>
          </p14:sldIdLst>
        </p14:section>
        <p14:section name="Ball" id="{7EC0B218-C6EA-A140-AAD0-5D4660812CA9}">
          <p14:sldIdLst>
            <p14:sldId id="257"/>
            <p14:sldId id="262"/>
            <p14:sldId id="263"/>
            <p14:sldId id="264"/>
            <p14:sldId id="265"/>
          </p14:sldIdLst>
        </p14:section>
        <p14:section name="Misc" id="{3AACF2D1-D57A-3549-A361-98AE82C6DA38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E00"/>
    <a:srgbClr val="C00000"/>
    <a:srgbClr val="00B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5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4ED6-4F55-A640-81E9-017A79CC4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17007-1BFA-E243-96D1-B971885A0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AEC15-E153-9E48-A3C4-8D317C84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DA347-32E2-3B4C-A72A-3982578B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AEA83-E749-1349-BDB2-CF3E459A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196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DA14-4726-8943-8650-A88F93DE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A2A6C-9293-C246-945D-F9B4D13C9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65AE4-9C4A-7F44-BB3E-637E41E3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F1DF-F174-3044-9ECD-B4F52D91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98719-3AB0-234B-A53B-87964FC9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467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35939-86C8-3745-82FE-587127F7E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4A2F6-43FA-5841-A6D1-9459BE92E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D24E8-D064-564E-BDC3-F69E4F1F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8D588-A00C-614B-AF46-FCA87CC7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7055-B4FF-974A-AC17-20B61EEB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628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A441-DF6A-5348-A90B-765A6CF4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DA2E-68C7-4F4D-BE05-007B3BFE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CF210-2C71-4C4D-A448-C9DD066C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7F3B-D07E-D941-AA1B-7EBC167B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7E9A-CFD5-B443-B0E8-D9FFA51B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702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9ED4-3A61-0043-B4F1-FACF8C93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79F16-3FB0-0C46-9FEC-CE31F2C1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5759-8BDB-E849-B5AC-4F1CABE9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FBCF-6D0B-4D4D-8086-C14460CD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7D931-8CFE-CC4A-865B-54D9DC4E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643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8384-9EA3-1D4D-95D6-4773DD25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06A24-643B-914F-BFA2-DB797903D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63871-8B89-7448-9650-EEB203E6B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CB834-97A6-E34A-AFB1-99ED58BC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1B2E5-2BB5-744A-8E25-1E50581D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D20B5-B37F-DD42-89C3-D75CFE7C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409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C2C83-E162-1643-B0B5-B7CCD001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F4296-0C1B-9343-B9DC-3D465FDC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AA00A-ED20-5B47-A962-DF82B8165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BEE1E-2DB1-F148-9780-FBE94F08A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2FE3C-054A-4C43-A4CF-E93170F53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F6521-8EA1-8147-AAFD-1173D2B3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15D64-CA14-A049-A50F-4F1606C1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E7B12-0424-384B-8563-898E8E26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049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355C-9986-2E4B-98AA-EF9C6EA2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25E24-948B-3846-84F9-7B4D727C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A96A4-EE1E-EC4A-B6B0-EECF1C97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C6B57-E9D9-0645-86C3-4B412B3A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04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302D0-A917-6044-A2B6-E6600F758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61A2A-50D5-404B-A747-30B81C2E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92912-6563-584D-A3C2-B0E4C85F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459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8BE3-8EC7-4F46-9E0B-57460FD2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74B58-DE84-CB47-B877-E82CDCB36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78BAE-9094-D14B-8DCE-D877556B5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A7F20-9C95-2649-B40A-A499E6A9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7BF1-311F-254C-8B89-71FD4ED68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9E365-3979-1344-9A02-F9BAB395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90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E4D4-F14B-2E42-BACC-A36447B0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546D11-E4C5-A145-BD01-E86462CDF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63466-86F4-D64F-B307-273BE7385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94772-FCD2-134E-B714-50B261EF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2675C-8512-414A-A3E2-6BADEFD0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F7500-1BCD-4A4A-9DC2-BF2698CA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370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2CC8F-1428-0F46-8235-14DB2339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17E55-688C-444C-8FFB-6F13CEAB0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ABD2-2BB2-2848-AE04-1C596401F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62D66-53AC-4F47-A05A-D3A5C2801396}" type="datetimeFigureOut">
              <a:rPr lang="en-CH" smtClean="0"/>
              <a:t>07.04.20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DD51D-8804-C64D-8370-FFBCCC0B9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847F-B414-6841-8371-330FD47DC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0E98-5E73-1646-9AB4-2A334200506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399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0E4E1EC-354F-724C-B93B-52996E465B06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9A00F1-84DD-604A-A1C9-D9B5B1AED9D7}"/>
                </a:ext>
              </a:extLst>
            </p:cNvPr>
            <p:cNvSpPr/>
            <p:nvPr/>
          </p:nvSpPr>
          <p:spPr>
            <a:xfrm>
              <a:off x="4125531" y="1458530"/>
              <a:ext cx="3940937" cy="39409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C954A05-DD2F-1E43-8925-78784976F9C5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" name="Up Arrow 5">
              <a:extLst>
                <a:ext uri="{FF2B5EF4-FFF2-40B4-BE49-F238E27FC236}">
                  <a16:creationId xmlns:a16="http://schemas.microsoft.com/office/drawing/2014/main" id="{BC8668AF-FC0F-0B4A-9F5D-9402E71CA9A6}"/>
                </a:ext>
              </a:extLst>
            </p:cNvPr>
            <p:cNvSpPr/>
            <p:nvPr/>
          </p:nvSpPr>
          <p:spPr>
            <a:xfrm>
              <a:off x="5155841" y="1906074"/>
              <a:ext cx="1880316" cy="2043716"/>
            </a:xfrm>
            <a:prstGeom prst="upArrow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843B6C-5AEB-A14F-AA10-C9223E8B2E28}"/>
                </a:ext>
              </a:extLst>
            </p:cNvPr>
            <p:cNvSpPr/>
            <p:nvPr/>
          </p:nvSpPr>
          <p:spPr>
            <a:xfrm>
              <a:off x="5109691" y="4518473"/>
              <a:ext cx="1972616" cy="312311"/>
            </a:xfrm>
            <a:prstGeom prst="rect">
              <a:avLst/>
            </a:prstGeom>
            <a:solidFill>
              <a:srgbClr val="00B1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63CC10E-3DFF-C94F-BF71-9EFEC50A7841}"/>
              </a:ext>
            </a:extLst>
          </p:cNvPr>
          <p:cNvSpPr txBox="1"/>
          <p:nvPr/>
        </p:nvSpPr>
        <p:spPr>
          <a:xfrm>
            <a:off x="270456" y="283335"/>
            <a:ext cx="282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Powerup electrical repulsive</a:t>
            </a:r>
          </a:p>
        </p:txBody>
      </p:sp>
    </p:spTree>
    <p:extLst>
      <p:ext uri="{BB962C8B-B14F-4D97-AF65-F5344CB8AC3E}">
        <p14:creationId xmlns:p14="http://schemas.microsoft.com/office/powerpoint/2010/main" val="242640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DDD531F7-1C48-3443-A7EB-7E94A5AFD404}"/>
              </a:ext>
            </a:extLst>
          </p:cNvPr>
          <p:cNvSpPr/>
          <p:nvPr/>
        </p:nvSpPr>
        <p:spPr>
          <a:xfrm>
            <a:off x="3000776" y="1056067"/>
            <a:ext cx="4262908" cy="4262908"/>
          </a:xfrm>
          <a:custGeom>
            <a:avLst/>
            <a:gdLst>
              <a:gd name="connsiteX0" fmla="*/ 2131453 w 4262908"/>
              <a:gd name="connsiteY0" fmla="*/ 192645 h 4262908"/>
              <a:gd name="connsiteX1" fmla="*/ 239217 w 4262908"/>
              <a:gd name="connsiteY1" fmla="*/ 2131453 h 4262908"/>
              <a:gd name="connsiteX2" fmla="*/ 2131453 w 4262908"/>
              <a:gd name="connsiteY2" fmla="*/ 4070261 h 4262908"/>
              <a:gd name="connsiteX3" fmla="*/ 4023689 w 4262908"/>
              <a:gd name="connsiteY3" fmla="*/ 2131453 h 4262908"/>
              <a:gd name="connsiteX4" fmla="*/ 2131453 w 4262908"/>
              <a:gd name="connsiteY4" fmla="*/ 192645 h 4262908"/>
              <a:gd name="connsiteX5" fmla="*/ 2131454 w 4262908"/>
              <a:gd name="connsiteY5" fmla="*/ 0 h 4262908"/>
              <a:gd name="connsiteX6" fmla="*/ 4262908 w 4262908"/>
              <a:gd name="connsiteY6" fmla="*/ 2131454 h 4262908"/>
              <a:gd name="connsiteX7" fmla="*/ 2131454 w 4262908"/>
              <a:gd name="connsiteY7" fmla="*/ 4262908 h 4262908"/>
              <a:gd name="connsiteX8" fmla="*/ 0 w 4262908"/>
              <a:gd name="connsiteY8" fmla="*/ 2131454 h 4262908"/>
              <a:gd name="connsiteX9" fmla="*/ 2131454 w 4262908"/>
              <a:gd name="connsiteY9" fmla="*/ 0 h 426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62908" h="4262908">
                <a:moveTo>
                  <a:pt x="2131453" y="192645"/>
                </a:moveTo>
                <a:cubicBezTo>
                  <a:pt x="1086400" y="192645"/>
                  <a:pt x="239217" y="1060679"/>
                  <a:pt x="239217" y="2131453"/>
                </a:cubicBezTo>
                <a:cubicBezTo>
                  <a:pt x="239217" y="3202227"/>
                  <a:pt x="1086400" y="4070261"/>
                  <a:pt x="2131453" y="4070261"/>
                </a:cubicBezTo>
                <a:cubicBezTo>
                  <a:pt x="3176506" y="4070261"/>
                  <a:pt x="4023689" y="3202227"/>
                  <a:pt x="4023689" y="2131453"/>
                </a:cubicBezTo>
                <a:cubicBezTo>
                  <a:pt x="4023689" y="1060679"/>
                  <a:pt x="3176506" y="192645"/>
                  <a:pt x="2131453" y="192645"/>
                </a:cubicBezTo>
                <a:close/>
                <a:moveTo>
                  <a:pt x="2131454" y="0"/>
                </a:moveTo>
                <a:cubicBezTo>
                  <a:pt x="3308624" y="0"/>
                  <a:pt x="4262908" y="954284"/>
                  <a:pt x="4262908" y="2131454"/>
                </a:cubicBezTo>
                <a:cubicBezTo>
                  <a:pt x="4262908" y="3308624"/>
                  <a:pt x="3308624" y="4262908"/>
                  <a:pt x="2131454" y="4262908"/>
                </a:cubicBezTo>
                <a:cubicBezTo>
                  <a:pt x="954284" y="4262908"/>
                  <a:pt x="0" y="3308624"/>
                  <a:pt x="0" y="2131454"/>
                </a:cubicBezTo>
                <a:cubicBezTo>
                  <a:pt x="0" y="954284"/>
                  <a:pt x="954284" y="0"/>
                  <a:pt x="2131454" y="0"/>
                </a:cubicBez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714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31289FF-EE3D-5F40-8037-8DCBC90D6796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1A94CD0-91AD-1E45-A8C8-D0A04B232C3C}"/>
                </a:ext>
              </a:extLst>
            </p:cNvPr>
            <p:cNvSpPr/>
            <p:nvPr/>
          </p:nvSpPr>
          <p:spPr>
            <a:xfrm>
              <a:off x="4125531" y="1458530"/>
              <a:ext cx="3940937" cy="394093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71D4EF5-76D4-8249-BCB2-5F3359E6DE64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" name="Up Arrow 9">
              <a:extLst>
                <a:ext uri="{FF2B5EF4-FFF2-40B4-BE49-F238E27FC236}">
                  <a16:creationId xmlns:a16="http://schemas.microsoft.com/office/drawing/2014/main" id="{E62E4910-A592-8445-8372-7FFD06D96187}"/>
                </a:ext>
              </a:extLst>
            </p:cNvPr>
            <p:cNvSpPr/>
            <p:nvPr/>
          </p:nvSpPr>
          <p:spPr>
            <a:xfrm rot="10800000">
              <a:off x="5155841" y="1966644"/>
              <a:ext cx="1880316" cy="2043716"/>
            </a:xfrm>
            <a:prstGeom prst="upArrow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C15547-8B35-124B-A204-6674D96D7D32}"/>
                </a:ext>
              </a:extLst>
            </p:cNvPr>
            <p:cNvSpPr/>
            <p:nvPr/>
          </p:nvSpPr>
          <p:spPr>
            <a:xfrm>
              <a:off x="5109691" y="4518473"/>
              <a:ext cx="1972616" cy="312311"/>
            </a:xfrm>
            <a:prstGeom prst="rect">
              <a:avLst/>
            </a:prstGeom>
            <a:solidFill>
              <a:srgbClr val="00B1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BF9ECFD-B0AC-1A4A-BF02-53C5D6D3211A}"/>
              </a:ext>
            </a:extLst>
          </p:cNvPr>
          <p:cNvSpPr txBox="1"/>
          <p:nvPr/>
        </p:nvSpPr>
        <p:spPr>
          <a:xfrm>
            <a:off x="270456" y="283335"/>
            <a:ext cx="2868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Powerup electrical attractive</a:t>
            </a:r>
          </a:p>
        </p:txBody>
      </p:sp>
    </p:spTree>
    <p:extLst>
      <p:ext uri="{BB962C8B-B14F-4D97-AF65-F5344CB8AC3E}">
        <p14:creationId xmlns:p14="http://schemas.microsoft.com/office/powerpoint/2010/main" val="235202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9A1701F-3C6D-A84E-BCE2-908B43CEA85B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2D70C52-7AFF-FC47-96BE-A4D4B76F952D}"/>
                </a:ext>
              </a:extLst>
            </p:cNvPr>
            <p:cNvSpPr/>
            <p:nvPr/>
          </p:nvSpPr>
          <p:spPr>
            <a:xfrm>
              <a:off x="4125531" y="1458531"/>
              <a:ext cx="3940937" cy="3940937"/>
            </a:xfrm>
            <a:prstGeom prst="ellipse">
              <a:avLst/>
            </a:prstGeom>
            <a:solidFill>
              <a:srgbClr val="FF3E00">
                <a:alpha val="17647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8FC54E87-1C40-A440-8989-52CEEC3D027A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D7D73C6-2B02-2649-B3C0-834E85A429A2}"/>
                </a:ext>
              </a:extLst>
            </p:cNvPr>
            <p:cNvSpPr/>
            <p:nvPr/>
          </p:nvSpPr>
          <p:spPr>
            <a:xfrm>
              <a:off x="4700251" y="1967651"/>
              <a:ext cx="2791496" cy="2922696"/>
            </a:xfrm>
            <a:custGeom>
              <a:avLst/>
              <a:gdLst>
                <a:gd name="connsiteX0" fmla="*/ 1081154 w 2791496"/>
                <a:gd name="connsiteY0" fmla="*/ 0 h 2922696"/>
                <a:gd name="connsiteX1" fmla="*/ 1081154 w 2791496"/>
                <a:gd name="connsiteY1" fmla="*/ 133349 h 2922696"/>
                <a:gd name="connsiteX2" fmla="*/ 1395749 w 2791496"/>
                <a:gd name="connsiteY2" fmla="*/ 133349 h 2922696"/>
                <a:gd name="connsiteX3" fmla="*/ 1395749 w 2791496"/>
                <a:gd name="connsiteY3" fmla="*/ 131200 h 2922696"/>
                <a:gd name="connsiteX4" fmla="*/ 1538455 w 2791496"/>
                <a:gd name="connsiteY4" fmla="*/ 138406 h 2922696"/>
                <a:gd name="connsiteX5" fmla="*/ 2791496 w 2791496"/>
                <a:gd name="connsiteY5" fmla="*/ 1526948 h 2922696"/>
                <a:gd name="connsiteX6" fmla="*/ 1395748 w 2791496"/>
                <a:gd name="connsiteY6" fmla="*/ 2922696 h 2922696"/>
                <a:gd name="connsiteX7" fmla="*/ 0 w 2791496"/>
                <a:gd name="connsiteY7" fmla="*/ 1526948 h 2922696"/>
                <a:gd name="connsiteX8" fmla="*/ 268364 w 2791496"/>
                <a:gd name="connsiteY8" fmla="*/ 1526948 h 2922696"/>
                <a:gd name="connsiteX9" fmla="*/ 274125 w 2791496"/>
                <a:gd name="connsiteY9" fmla="*/ 1641039 h 2922696"/>
                <a:gd name="connsiteX10" fmla="*/ 1394675 w 2791496"/>
                <a:gd name="connsiteY10" fmla="*/ 2652240 h 2922696"/>
                <a:gd name="connsiteX11" fmla="*/ 2521040 w 2791496"/>
                <a:gd name="connsiteY11" fmla="*/ 1525875 h 2922696"/>
                <a:gd name="connsiteX12" fmla="*/ 1509839 w 2791496"/>
                <a:gd name="connsiteY12" fmla="*/ 405326 h 2922696"/>
                <a:gd name="connsiteX13" fmla="*/ 1395749 w 2791496"/>
                <a:gd name="connsiteY13" fmla="*/ 399564 h 2922696"/>
                <a:gd name="connsiteX14" fmla="*/ 1395749 w 2791496"/>
                <a:gd name="connsiteY14" fmla="*/ 400048 h 2922696"/>
                <a:gd name="connsiteX15" fmla="*/ 1081154 w 2791496"/>
                <a:gd name="connsiteY15" fmla="*/ 400048 h 2922696"/>
                <a:gd name="connsiteX16" fmla="*/ 1081154 w 2791496"/>
                <a:gd name="connsiteY16" fmla="*/ 533397 h 2922696"/>
                <a:gd name="connsiteX17" fmla="*/ 814455 w 2791496"/>
                <a:gd name="connsiteY17" fmla="*/ 266699 h 292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91496" h="2922696">
                  <a:moveTo>
                    <a:pt x="1081154" y="0"/>
                  </a:moveTo>
                  <a:lnTo>
                    <a:pt x="1081154" y="133349"/>
                  </a:lnTo>
                  <a:lnTo>
                    <a:pt x="1395749" y="133349"/>
                  </a:lnTo>
                  <a:lnTo>
                    <a:pt x="1395749" y="131200"/>
                  </a:lnTo>
                  <a:lnTo>
                    <a:pt x="1538455" y="138406"/>
                  </a:lnTo>
                  <a:cubicBezTo>
                    <a:pt x="2242269" y="209883"/>
                    <a:pt x="2791496" y="804276"/>
                    <a:pt x="2791496" y="1526948"/>
                  </a:cubicBezTo>
                  <a:cubicBezTo>
                    <a:pt x="2791496" y="2297798"/>
                    <a:pt x="2166598" y="2922696"/>
                    <a:pt x="1395748" y="2922696"/>
                  </a:cubicBezTo>
                  <a:cubicBezTo>
                    <a:pt x="624898" y="2922696"/>
                    <a:pt x="0" y="2297798"/>
                    <a:pt x="0" y="1526948"/>
                  </a:cubicBezTo>
                  <a:lnTo>
                    <a:pt x="268364" y="1526948"/>
                  </a:lnTo>
                  <a:lnTo>
                    <a:pt x="274125" y="1641039"/>
                  </a:lnTo>
                  <a:cubicBezTo>
                    <a:pt x="331807" y="2209016"/>
                    <a:pt x="811481" y="2652240"/>
                    <a:pt x="1394675" y="2652240"/>
                  </a:cubicBezTo>
                  <a:cubicBezTo>
                    <a:pt x="2016749" y="2652240"/>
                    <a:pt x="2521040" y="2147949"/>
                    <a:pt x="2521040" y="1525875"/>
                  </a:cubicBezTo>
                  <a:cubicBezTo>
                    <a:pt x="2521040" y="942681"/>
                    <a:pt x="2077816" y="463007"/>
                    <a:pt x="1509839" y="405326"/>
                  </a:cubicBezTo>
                  <a:lnTo>
                    <a:pt x="1395749" y="399564"/>
                  </a:lnTo>
                  <a:lnTo>
                    <a:pt x="1395749" y="400048"/>
                  </a:lnTo>
                  <a:lnTo>
                    <a:pt x="1081154" y="400048"/>
                  </a:lnTo>
                  <a:lnTo>
                    <a:pt x="1081154" y="533397"/>
                  </a:lnTo>
                  <a:lnTo>
                    <a:pt x="814455" y="266699"/>
                  </a:lnTo>
                  <a:close/>
                </a:path>
              </a:pathLst>
            </a:custGeom>
            <a:solidFill>
              <a:srgbClr val="FF3E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09456F7-B20A-FD4B-A95C-5B70C6E16C1E}"/>
              </a:ext>
            </a:extLst>
          </p:cNvPr>
          <p:cNvSpPr txBox="1"/>
          <p:nvPr/>
        </p:nvSpPr>
        <p:spPr>
          <a:xfrm>
            <a:off x="270456" y="283335"/>
            <a:ext cx="1942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Powerup magnetic</a:t>
            </a:r>
          </a:p>
        </p:txBody>
      </p:sp>
    </p:spTree>
    <p:extLst>
      <p:ext uri="{BB962C8B-B14F-4D97-AF65-F5344CB8AC3E}">
        <p14:creationId xmlns:p14="http://schemas.microsoft.com/office/powerpoint/2010/main" val="321019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2416DE8-317A-5F4A-93B2-C1C85CE9BFDD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8CE9051-9F1F-3F47-8FE8-914D679287F4}"/>
                </a:ext>
              </a:extLst>
            </p:cNvPr>
            <p:cNvSpPr/>
            <p:nvPr/>
          </p:nvSpPr>
          <p:spPr>
            <a:xfrm>
              <a:off x="4125531" y="1458531"/>
              <a:ext cx="3940937" cy="394093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9804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080291F-3C47-7C44-9614-2F538EAA3A38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E0D6FD5-296F-1E48-8C5D-5D6A4726E9A3}"/>
                </a:ext>
              </a:extLst>
            </p:cNvPr>
            <p:cNvGrpSpPr/>
            <p:nvPr/>
          </p:nvGrpSpPr>
          <p:grpSpPr>
            <a:xfrm>
              <a:off x="5651678" y="1705810"/>
              <a:ext cx="888642" cy="888642"/>
              <a:chOff x="4726546" y="2266682"/>
              <a:chExt cx="888642" cy="88864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B6F1DE-560C-3943-A6EF-03CABFABE166}"/>
                  </a:ext>
                </a:extLst>
              </p:cNvPr>
              <p:cNvSpPr/>
              <p:nvPr/>
            </p:nvSpPr>
            <p:spPr>
              <a:xfrm>
                <a:off x="4726546" y="2614411"/>
                <a:ext cx="888642" cy="1931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E90E27-673C-B643-817A-A6603F829FF9}"/>
                  </a:ext>
                </a:extLst>
              </p:cNvPr>
              <p:cNvSpPr/>
              <p:nvPr/>
            </p:nvSpPr>
            <p:spPr>
              <a:xfrm rot="5400000">
                <a:off x="4726545" y="2614411"/>
                <a:ext cx="888642" cy="1931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EDF86E-8F6A-E644-A624-A514FD513B45}"/>
                </a:ext>
              </a:extLst>
            </p:cNvPr>
            <p:cNvSpPr/>
            <p:nvPr/>
          </p:nvSpPr>
          <p:spPr>
            <a:xfrm>
              <a:off x="5651677" y="4510506"/>
              <a:ext cx="888642" cy="19318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Left-right Arrow 7">
              <a:extLst>
                <a:ext uri="{FF2B5EF4-FFF2-40B4-BE49-F238E27FC236}">
                  <a16:creationId xmlns:a16="http://schemas.microsoft.com/office/drawing/2014/main" id="{F677B1FF-0DE0-A347-90B5-BDEA14F12673}"/>
                </a:ext>
              </a:extLst>
            </p:cNvPr>
            <p:cNvSpPr/>
            <p:nvPr/>
          </p:nvSpPr>
          <p:spPr>
            <a:xfrm rot="5400000">
              <a:off x="5517086" y="3298933"/>
              <a:ext cx="1157824" cy="444322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401C9A-0AEA-994A-BCD5-A651615413BA}"/>
              </a:ext>
            </a:extLst>
          </p:cNvPr>
          <p:cNvSpPr txBox="1"/>
          <p:nvPr/>
        </p:nvSpPr>
        <p:spPr>
          <a:xfrm>
            <a:off x="270456" y="283335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Powerup polarity inversion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55282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A85E956-6108-F144-B5E1-70C9F1715C23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DFCFEF-FEA8-A54C-B3D4-5A6699ABFD28}"/>
                </a:ext>
              </a:extLst>
            </p:cNvPr>
            <p:cNvSpPr/>
            <p:nvPr/>
          </p:nvSpPr>
          <p:spPr>
            <a:xfrm>
              <a:off x="4125531" y="1458531"/>
              <a:ext cx="3940937" cy="3940937"/>
            </a:xfrm>
            <a:prstGeom prst="ellipse">
              <a:avLst/>
            </a:prstGeom>
            <a:solidFill>
              <a:srgbClr val="C00000">
                <a:alpha val="29804"/>
              </a:srgb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8CFA6CC-9A95-B949-BE26-1826D2DBB7AE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083AA3-ABC2-EC4A-9CBF-31F8D24EEC30}"/>
                </a:ext>
              </a:extLst>
            </p:cNvPr>
            <p:cNvSpPr/>
            <p:nvPr/>
          </p:nvSpPr>
          <p:spPr>
            <a:xfrm>
              <a:off x="4550535" y="3280893"/>
              <a:ext cx="3090930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16D8CB-A052-7A4E-AB1E-BD92BDE78C6B}"/>
                </a:ext>
              </a:extLst>
            </p:cNvPr>
            <p:cNvSpPr/>
            <p:nvPr/>
          </p:nvSpPr>
          <p:spPr>
            <a:xfrm rot="5400000">
              <a:off x="4550535" y="3280893"/>
              <a:ext cx="3090930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81AC8-92E7-274A-8F92-144C54A11AD9}"/>
              </a:ext>
            </a:extLst>
          </p:cNvPr>
          <p:cNvSpPr txBox="1"/>
          <p:nvPr/>
        </p:nvSpPr>
        <p:spPr>
          <a:xfrm>
            <a:off x="270456" y="283335"/>
            <a:ext cx="131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Ball positive</a:t>
            </a:r>
          </a:p>
        </p:txBody>
      </p:sp>
    </p:spTree>
    <p:extLst>
      <p:ext uri="{BB962C8B-B14F-4D97-AF65-F5344CB8AC3E}">
        <p14:creationId xmlns:p14="http://schemas.microsoft.com/office/powerpoint/2010/main" val="179798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D1D9A7C-DCF6-DB48-91A2-80BB0A0D2DF4}"/>
              </a:ext>
            </a:extLst>
          </p:cNvPr>
          <p:cNvGrpSpPr/>
          <p:nvPr/>
        </p:nvGrpSpPr>
        <p:grpSpPr>
          <a:xfrm>
            <a:off x="3964546" y="1297546"/>
            <a:ext cx="4262908" cy="4262908"/>
            <a:chOff x="3964546" y="1297546"/>
            <a:chExt cx="4262908" cy="426290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DFCFEF-FEA8-A54C-B3D4-5A6699ABFD28}"/>
                </a:ext>
              </a:extLst>
            </p:cNvPr>
            <p:cNvSpPr/>
            <p:nvPr/>
          </p:nvSpPr>
          <p:spPr>
            <a:xfrm>
              <a:off x="4125531" y="1458531"/>
              <a:ext cx="3940937" cy="394093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29804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78CFA6CC-9A95-B949-BE26-1826D2DBB7AE}"/>
                </a:ext>
              </a:extLst>
            </p:cNvPr>
            <p:cNvSpPr/>
            <p:nvPr/>
          </p:nvSpPr>
          <p:spPr>
            <a:xfrm>
              <a:off x="3964546" y="1297546"/>
              <a:ext cx="4262908" cy="4262908"/>
            </a:xfrm>
            <a:custGeom>
              <a:avLst/>
              <a:gdLst>
                <a:gd name="connsiteX0" fmla="*/ 2131453 w 4262908"/>
                <a:gd name="connsiteY0" fmla="*/ 192645 h 4262908"/>
                <a:gd name="connsiteX1" fmla="*/ 239217 w 4262908"/>
                <a:gd name="connsiteY1" fmla="*/ 2131453 h 4262908"/>
                <a:gd name="connsiteX2" fmla="*/ 2131453 w 4262908"/>
                <a:gd name="connsiteY2" fmla="*/ 4070261 h 4262908"/>
                <a:gd name="connsiteX3" fmla="*/ 4023689 w 4262908"/>
                <a:gd name="connsiteY3" fmla="*/ 2131453 h 4262908"/>
                <a:gd name="connsiteX4" fmla="*/ 2131453 w 4262908"/>
                <a:gd name="connsiteY4" fmla="*/ 192645 h 4262908"/>
                <a:gd name="connsiteX5" fmla="*/ 2131454 w 4262908"/>
                <a:gd name="connsiteY5" fmla="*/ 0 h 4262908"/>
                <a:gd name="connsiteX6" fmla="*/ 4262908 w 4262908"/>
                <a:gd name="connsiteY6" fmla="*/ 2131454 h 4262908"/>
                <a:gd name="connsiteX7" fmla="*/ 2131454 w 4262908"/>
                <a:gd name="connsiteY7" fmla="*/ 4262908 h 4262908"/>
                <a:gd name="connsiteX8" fmla="*/ 0 w 4262908"/>
                <a:gd name="connsiteY8" fmla="*/ 2131454 h 4262908"/>
                <a:gd name="connsiteX9" fmla="*/ 2131454 w 4262908"/>
                <a:gd name="connsiteY9" fmla="*/ 0 h 426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2908" h="4262908">
                  <a:moveTo>
                    <a:pt x="2131453" y="192645"/>
                  </a:moveTo>
                  <a:cubicBezTo>
                    <a:pt x="1086400" y="192645"/>
                    <a:pt x="239217" y="1060679"/>
                    <a:pt x="239217" y="2131453"/>
                  </a:cubicBezTo>
                  <a:cubicBezTo>
                    <a:pt x="239217" y="3202227"/>
                    <a:pt x="1086400" y="4070261"/>
                    <a:pt x="2131453" y="4070261"/>
                  </a:cubicBezTo>
                  <a:cubicBezTo>
                    <a:pt x="3176506" y="4070261"/>
                    <a:pt x="4023689" y="3202227"/>
                    <a:pt x="4023689" y="2131453"/>
                  </a:cubicBezTo>
                  <a:cubicBezTo>
                    <a:pt x="4023689" y="1060679"/>
                    <a:pt x="3176506" y="192645"/>
                    <a:pt x="2131453" y="192645"/>
                  </a:cubicBezTo>
                  <a:close/>
                  <a:moveTo>
                    <a:pt x="2131454" y="0"/>
                  </a:moveTo>
                  <a:cubicBezTo>
                    <a:pt x="3308624" y="0"/>
                    <a:pt x="4262908" y="954284"/>
                    <a:pt x="4262908" y="2131454"/>
                  </a:cubicBezTo>
                  <a:cubicBezTo>
                    <a:pt x="4262908" y="3308624"/>
                    <a:pt x="3308624" y="4262908"/>
                    <a:pt x="2131454" y="4262908"/>
                  </a:cubicBezTo>
                  <a:cubicBezTo>
                    <a:pt x="954284" y="4262908"/>
                    <a:pt x="0" y="3308624"/>
                    <a:pt x="0" y="2131454"/>
                  </a:cubicBezTo>
                  <a:cubicBezTo>
                    <a:pt x="0" y="954284"/>
                    <a:pt x="954284" y="0"/>
                    <a:pt x="2131454" y="0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083AA3-ABC2-EC4A-9CBF-31F8D24EEC30}"/>
                </a:ext>
              </a:extLst>
            </p:cNvPr>
            <p:cNvSpPr/>
            <p:nvPr/>
          </p:nvSpPr>
          <p:spPr>
            <a:xfrm>
              <a:off x="4550535" y="3280893"/>
              <a:ext cx="3090930" cy="29621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81AC8-92E7-274A-8F92-144C54A11AD9}"/>
              </a:ext>
            </a:extLst>
          </p:cNvPr>
          <p:cNvSpPr txBox="1"/>
          <p:nvPr/>
        </p:nvSpPr>
        <p:spPr>
          <a:xfrm>
            <a:off x="270456" y="283335"/>
            <a:ext cx="1376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Ball negative</a:t>
            </a:r>
          </a:p>
        </p:txBody>
      </p:sp>
    </p:spTree>
    <p:extLst>
      <p:ext uri="{BB962C8B-B14F-4D97-AF65-F5344CB8AC3E}">
        <p14:creationId xmlns:p14="http://schemas.microsoft.com/office/powerpoint/2010/main" val="200171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A6945-040B-8345-B6E9-D6856EB7F5D0}"/>
              </a:ext>
            </a:extLst>
          </p:cNvPr>
          <p:cNvSpPr txBox="1"/>
          <p:nvPr/>
        </p:nvSpPr>
        <p:spPr>
          <a:xfrm>
            <a:off x="270456" y="283335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CH" dirty="0"/>
              <a:t>layer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DEE47-33A7-B947-922A-229DA4F9B241}"/>
              </a:ext>
            </a:extLst>
          </p:cNvPr>
          <p:cNvSpPr/>
          <p:nvPr/>
        </p:nvSpPr>
        <p:spPr>
          <a:xfrm>
            <a:off x="4028941" y="2849450"/>
            <a:ext cx="4134118" cy="1159099"/>
          </a:xfrm>
          <a:prstGeom prst="rect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840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A6945-040B-8345-B6E9-D6856EB7F5D0}"/>
              </a:ext>
            </a:extLst>
          </p:cNvPr>
          <p:cNvSpPr txBox="1"/>
          <p:nvPr/>
        </p:nvSpPr>
        <p:spPr>
          <a:xfrm>
            <a:off x="270456" y="283335"/>
            <a:ext cx="92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CH" dirty="0"/>
              <a:t>layer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FDEE47-33A7-B947-922A-229DA4F9B241}"/>
              </a:ext>
            </a:extLst>
          </p:cNvPr>
          <p:cNvSpPr/>
          <p:nvPr/>
        </p:nvSpPr>
        <p:spPr>
          <a:xfrm>
            <a:off x="4028941" y="2849450"/>
            <a:ext cx="4134118" cy="1159099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790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FAF6FD-4CC6-8048-BA7F-4837C86E16AE}"/>
              </a:ext>
            </a:extLst>
          </p:cNvPr>
          <p:cNvSpPr txBox="1"/>
          <p:nvPr/>
        </p:nvSpPr>
        <p:spPr>
          <a:xfrm>
            <a:off x="270456" y="28333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Land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565338C-4843-9C44-9007-87EC3856C0A0}"/>
              </a:ext>
            </a:extLst>
          </p:cNvPr>
          <p:cNvSpPr/>
          <p:nvPr/>
        </p:nvSpPr>
        <p:spPr>
          <a:xfrm>
            <a:off x="2863403" y="196403"/>
            <a:ext cx="6465194" cy="6465194"/>
          </a:xfrm>
          <a:custGeom>
            <a:avLst/>
            <a:gdLst>
              <a:gd name="connsiteX0" fmla="*/ 3232597 w 6465194"/>
              <a:gd name="connsiteY0" fmla="*/ 76200 h 6465194"/>
              <a:gd name="connsiteX1" fmla="*/ 76200 w 6465194"/>
              <a:gd name="connsiteY1" fmla="*/ 3232597 h 6465194"/>
              <a:gd name="connsiteX2" fmla="*/ 3232597 w 6465194"/>
              <a:gd name="connsiteY2" fmla="*/ 6388994 h 6465194"/>
              <a:gd name="connsiteX3" fmla="*/ 6388994 w 6465194"/>
              <a:gd name="connsiteY3" fmla="*/ 3232597 h 6465194"/>
              <a:gd name="connsiteX4" fmla="*/ 3232597 w 6465194"/>
              <a:gd name="connsiteY4" fmla="*/ 76200 h 6465194"/>
              <a:gd name="connsiteX5" fmla="*/ 3232597 w 6465194"/>
              <a:gd name="connsiteY5" fmla="*/ 0 h 6465194"/>
              <a:gd name="connsiteX6" fmla="*/ 6465194 w 6465194"/>
              <a:gd name="connsiteY6" fmla="*/ 3232597 h 6465194"/>
              <a:gd name="connsiteX7" fmla="*/ 3232597 w 6465194"/>
              <a:gd name="connsiteY7" fmla="*/ 6465194 h 6465194"/>
              <a:gd name="connsiteX8" fmla="*/ 0 w 6465194"/>
              <a:gd name="connsiteY8" fmla="*/ 3232597 h 6465194"/>
              <a:gd name="connsiteX9" fmla="*/ 3232597 w 6465194"/>
              <a:gd name="connsiteY9" fmla="*/ 0 h 6465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65194" h="6465194">
                <a:moveTo>
                  <a:pt x="3232597" y="76200"/>
                </a:moveTo>
                <a:cubicBezTo>
                  <a:pt x="1489367" y="76200"/>
                  <a:pt x="76200" y="1489367"/>
                  <a:pt x="76200" y="3232597"/>
                </a:cubicBezTo>
                <a:cubicBezTo>
                  <a:pt x="76200" y="4975827"/>
                  <a:pt x="1489367" y="6388994"/>
                  <a:pt x="3232597" y="6388994"/>
                </a:cubicBezTo>
                <a:cubicBezTo>
                  <a:pt x="4975827" y="6388994"/>
                  <a:pt x="6388994" y="4975827"/>
                  <a:pt x="6388994" y="3232597"/>
                </a:cubicBezTo>
                <a:cubicBezTo>
                  <a:pt x="6388994" y="1489367"/>
                  <a:pt x="4975827" y="76200"/>
                  <a:pt x="3232597" y="76200"/>
                </a:cubicBezTo>
                <a:close/>
                <a:moveTo>
                  <a:pt x="3232597" y="0"/>
                </a:moveTo>
                <a:cubicBezTo>
                  <a:pt x="5017911" y="0"/>
                  <a:pt x="6465194" y="1447283"/>
                  <a:pt x="6465194" y="3232597"/>
                </a:cubicBezTo>
                <a:cubicBezTo>
                  <a:pt x="6465194" y="5017911"/>
                  <a:pt x="5017911" y="6465194"/>
                  <a:pt x="3232597" y="6465194"/>
                </a:cubicBezTo>
                <a:cubicBezTo>
                  <a:pt x="1447283" y="6465194"/>
                  <a:pt x="0" y="5017911"/>
                  <a:pt x="0" y="3232597"/>
                </a:cubicBezTo>
                <a:cubicBezTo>
                  <a:pt x="0" y="1447283"/>
                  <a:pt x="1447283" y="0"/>
                  <a:pt x="3232597" y="0"/>
                </a:cubicBezTo>
                <a:close/>
              </a:path>
            </a:pathLst>
          </a:cu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289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</Words>
  <Application>Microsoft Macintosh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 Korber</dc:creator>
  <cp:lastModifiedBy>Damien Korber</cp:lastModifiedBy>
  <cp:revision>15</cp:revision>
  <dcterms:created xsi:type="dcterms:W3CDTF">2020-04-04T08:50:28Z</dcterms:created>
  <dcterms:modified xsi:type="dcterms:W3CDTF">2020-04-07T11:42:43Z</dcterms:modified>
</cp:coreProperties>
</file>