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72"/>
    <p:restoredTop sz="94722"/>
  </p:normalViewPr>
  <p:slideViewPr>
    <p:cSldViewPr snapToGrid="0">
      <p:cViewPr>
        <p:scale>
          <a:sx n="132" d="100"/>
          <a:sy n="132" d="100"/>
        </p:scale>
        <p:origin x="-12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A3B0EC-9911-19C6-5037-D7E711C8E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3BBA25A-8A3D-6FBD-895A-6198286A6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C21DCE-BA26-9D67-FF76-EF9AFA194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C4025-3F2B-8A8F-3202-0B67CF3B1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4E0CE2-C385-6DAA-9A74-C6DA25CA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11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50329-E07C-E054-4058-899D6C8A0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883CB-3A7D-8417-3F1E-B8382CD5E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7F78E9-99A3-02F6-7F9A-8DCB3946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F5B422-006A-66E4-BC18-EB051190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75DC63-6B1F-DFAF-7A46-73B76747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2153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9ED61D0-CCB1-B2D0-B033-1CF1B0E9D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AE5473D-2CAE-BBAA-2D13-1AF5860E3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1A290-5959-67E8-0A68-10A80A58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718203-3FF3-460E-0EC5-9A84C5807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A9161A-ADAE-44C0-5999-6852C65E3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82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80BCF8-919D-D9E9-E2DC-CD397BFA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FDE0ED-8B31-9412-1DA9-06EBD896C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49D07C-BCF2-DDBC-6C53-2CABDE940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C8F3A1-D8E4-C545-5FF5-33724255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C40366-0A5A-DCCA-B363-070CA9E82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590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7FA3C-DC51-9F7B-6541-52763493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147E9B0-3208-8F2A-B7DF-6333C71C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BAC314-0D7E-44C0-878F-6CDCBA61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D4AD44-DE95-A578-65BF-64D8DAD8D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F7F702-932A-04CF-8FA4-3FB22B31B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570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E1F09F-7E98-C34A-B836-9C688984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69C330-8509-9673-5343-803D8237F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B679CC5-016F-4375-0DB9-CD53F0C4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4E82E7-9FF8-DB87-F77A-8056F4CDE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2E6D79-C423-9544-951A-9E15E4CA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998328-D799-6734-DB29-7D4F16B9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464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E39C5-897D-8C01-16FD-99FF0A9EE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C138D7-1A6A-EF0C-48DE-1FF5707AF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3499FCC-BC2E-30AF-8346-DD40D606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D685A0D-56B1-6310-203E-E8CDFA3EE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C43EF-2B14-D38C-23FA-4E0E36CA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57DCD7-73D6-61D7-E046-05ECC8C2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4968EB2-5C4A-50CE-3528-1120DA55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09FFEFA-859A-1627-3E3D-3DBEE1C4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05D0DA-9E45-2332-4A25-3258C281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A5A265-F1CA-897D-2924-714C575E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4AF600-EA10-27CD-5C9F-87D53CA1C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EDB627-8849-1115-916D-0C43D7F4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77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D3ADAF3-09AB-31C5-39D9-CBDCBC2A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B571CC3-842F-0360-EE19-2E11A14F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98E9B3-0993-1429-417C-E111F85B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3577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69BF53-157A-AD45-47D4-03F3C10E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307164-1FA4-86AC-0A53-9383F52D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344618-E65C-FDFB-F24E-020856FC0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311430-B317-13B0-F0A6-D18C4E07F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1D39464-3114-20A6-DBF1-1B728A19E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A74AE5-B3DE-7FF0-6754-3EF7A71E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976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A705C0-13A9-CFB0-801F-643C0DA5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54C8EE1-AC68-205C-7475-91B1E9463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349676-E1A9-4A00-81CC-92D070060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586D6E-4E5D-5E0D-4031-E15DBFAC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8FB2F8-93A6-1023-66F7-D9FA459C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A55EC20-C8F2-602D-64C9-0F2A4863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8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E4D0FDB-D962-0ED0-767F-D7161FB5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A2A173-3063-CE0B-81B9-4B4362855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8928B-825B-65C4-60CF-40CB2BAE1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CA341-7FB4-A74E-ACD9-B131A62C6628}" type="datetimeFigureOut">
              <a:rPr lang="fr-FR" smtClean="0"/>
              <a:t>15/12/2024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66A2B3-08FE-5236-5913-C746F9F72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1789C-D5E0-4DCE-D052-864E2D02A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96C36-0A31-9F47-804B-7C1750A27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sp-12 D1 Min Esp8266 Développement D1 Mini Nodemcu Esp8266 Wemos Mini  Nodemcu 4m - Buy D1 Mini Esp8266,Mini Nodemcu 4m,Esp8266 Conseil De  Développement Product on Alibaba.com">
            <a:extLst>
              <a:ext uri="{FF2B5EF4-FFF2-40B4-BE49-F238E27FC236}">
                <a16:creationId xmlns:a16="http://schemas.microsoft.com/office/drawing/2014/main" id="{57B660E0-BDCD-75FC-4FA0-ECD592AC7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547" y="2712019"/>
            <a:ext cx="3262906" cy="326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C3276826-CA0A-0898-03A4-ABFC76EA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826066" y="549212"/>
            <a:ext cx="602214" cy="142102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5F61EC1-45FA-F449-D264-480F8F8811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0472" y="1837521"/>
            <a:ext cx="1519883" cy="396324"/>
          </a:xfrm>
          <a:prstGeom prst="rect">
            <a:avLst/>
          </a:prstGeom>
        </p:spPr>
      </p:pic>
      <p:pic>
        <p:nvPicPr>
          <p:cNvPr id="1032" name="Picture 8" descr="OcioDual Module Capteur de Mouvement HC-SR501 Grand Angle Détecteur  Pyro-électrique Motion PIR Infrarouge Passif pour : Amazon.fr: Bricolage">
            <a:extLst>
              <a:ext uri="{FF2B5EF4-FFF2-40B4-BE49-F238E27FC236}">
                <a16:creationId xmlns:a16="http://schemas.microsoft.com/office/drawing/2014/main" id="{3977A729-0B51-35F5-75CD-6267BA156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576" y="2384304"/>
            <a:ext cx="1883839" cy="208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F9986AB-7045-A030-B415-FF2AE1E32721}"/>
              </a:ext>
            </a:extLst>
          </p:cNvPr>
          <p:cNvSpPr txBox="1"/>
          <p:nvPr/>
        </p:nvSpPr>
        <p:spPr>
          <a:xfrm>
            <a:off x="9002211" y="1935125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hc-sr501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E140A0-3258-9F40-457C-6A90BC9C5001}"/>
              </a:ext>
            </a:extLst>
          </p:cNvPr>
          <p:cNvSpPr txBox="1"/>
          <p:nvPr/>
        </p:nvSpPr>
        <p:spPr>
          <a:xfrm>
            <a:off x="7023537" y="1474156"/>
            <a:ext cx="635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10k</a:t>
            </a:r>
          </a:p>
        </p:txBody>
      </p:sp>
      <p:sp>
        <p:nvSpPr>
          <p:cNvPr id="10" name="Forme libre 9">
            <a:extLst>
              <a:ext uri="{FF2B5EF4-FFF2-40B4-BE49-F238E27FC236}">
                <a16:creationId xmlns:a16="http://schemas.microsoft.com/office/drawing/2014/main" id="{C3156F59-6835-3690-0BAB-FA2B39600F8F}"/>
              </a:ext>
            </a:extLst>
          </p:cNvPr>
          <p:cNvSpPr/>
          <p:nvPr/>
        </p:nvSpPr>
        <p:spPr>
          <a:xfrm>
            <a:off x="7117773" y="4010891"/>
            <a:ext cx="2722418" cy="75853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orme libre 10">
            <a:extLst>
              <a:ext uri="{FF2B5EF4-FFF2-40B4-BE49-F238E27FC236}">
                <a16:creationId xmlns:a16="http://schemas.microsoft.com/office/drawing/2014/main" id="{2E123658-17A9-F3D2-AF2E-70248105C043}"/>
              </a:ext>
            </a:extLst>
          </p:cNvPr>
          <p:cNvSpPr/>
          <p:nvPr/>
        </p:nvSpPr>
        <p:spPr>
          <a:xfrm>
            <a:off x="7126185" y="4204589"/>
            <a:ext cx="2464624" cy="75853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orme libre 11">
            <a:extLst>
              <a:ext uri="{FF2B5EF4-FFF2-40B4-BE49-F238E27FC236}">
                <a16:creationId xmlns:a16="http://schemas.microsoft.com/office/drawing/2014/main" id="{88169A65-7647-6853-848F-EF8D88AA2BEF}"/>
              </a:ext>
            </a:extLst>
          </p:cNvPr>
          <p:cNvSpPr/>
          <p:nvPr/>
        </p:nvSpPr>
        <p:spPr>
          <a:xfrm flipV="1">
            <a:off x="7980221" y="2040147"/>
            <a:ext cx="319034" cy="2729280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 12">
            <a:extLst>
              <a:ext uri="{FF2B5EF4-FFF2-40B4-BE49-F238E27FC236}">
                <a16:creationId xmlns:a16="http://schemas.microsoft.com/office/drawing/2014/main" id="{F1FD776E-A59D-CF37-0682-36427DE55114}"/>
              </a:ext>
            </a:extLst>
          </p:cNvPr>
          <p:cNvSpPr/>
          <p:nvPr/>
        </p:nvSpPr>
        <p:spPr>
          <a:xfrm>
            <a:off x="7126185" y="4114800"/>
            <a:ext cx="2599706" cy="483784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 13">
            <a:extLst>
              <a:ext uri="{FF2B5EF4-FFF2-40B4-BE49-F238E27FC236}">
                <a16:creationId xmlns:a16="http://schemas.microsoft.com/office/drawing/2014/main" id="{4F4032B3-E2B9-C5A2-E37B-F6EDE2F404CD}"/>
              </a:ext>
            </a:extLst>
          </p:cNvPr>
          <p:cNvSpPr/>
          <p:nvPr/>
        </p:nvSpPr>
        <p:spPr>
          <a:xfrm flipH="1">
            <a:off x="6231438" y="1690910"/>
            <a:ext cx="319034" cy="355164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22418" h="758536">
                <a:moveTo>
                  <a:pt x="0" y="758536"/>
                </a:moveTo>
                <a:lnTo>
                  <a:pt x="2722418" y="758536"/>
                </a:lnTo>
                <a:lnTo>
                  <a:pt x="2722418" y="0"/>
                </a:ln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9FEECB0C-D2FA-FA55-A7AE-5C22469ED3F3}"/>
              </a:ext>
            </a:extLst>
          </p:cNvPr>
          <p:cNvSpPr/>
          <p:nvPr/>
        </p:nvSpPr>
        <p:spPr>
          <a:xfrm>
            <a:off x="4416137" y="1656415"/>
            <a:ext cx="1586402" cy="3314700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  <a:gd name="connsiteX0" fmla="*/ 0 w 2722418"/>
              <a:gd name="connsiteY0" fmla="*/ 758536 h 764667"/>
              <a:gd name="connsiteX1" fmla="*/ 981560 w 2722418"/>
              <a:gd name="connsiteY1" fmla="*/ 764667 h 764667"/>
              <a:gd name="connsiteX2" fmla="*/ 2722418 w 2722418"/>
              <a:gd name="connsiteY2" fmla="*/ 758536 h 764667"/>
              <a:gd name="connsiteX3" fmla="*/ 2722418 w 2722418"/>
              <a:gd name="connsiteY3" fmla="*/ 0 h 764667"/>
              <a:gd name="connsiteX0" fmla="*/ 0 w 1746807"/>
              <a:gd name="connsiteY0" fmla="*/ 3293918 h 3293918"/>
              <a:gd name="connsiteX1" fmla="*/ 5949 w 1746807"/>
              <a:gd name="connsiteY1" fmla="*/ 764667 h 3293918"/>
              <a:gd name="connsiteX2" fmla="*/ 1746807 w 1746807"/>
              <a:gd name="connsiteY2" fmla="*/ 758536 h 3293918"/>
              <a:gd name="connsiteX3" fmla="*/ 1746807 w 1746807"/>
              <a:gd name="connsiteY3" fmla="*/ 0 h 3293918"/>
              <a:gd name="connsiteX0" fmla="*/ 17006 w 1763813"/>
              <a:gd name="connsiteY0" fmla="*/ 3293918 h 3293918"/>
              <a:gd name="connsiteX1" fmla="*/ 0 w 1763813"/>
              <a:gd name="connsiteY1" fmla="*/ 2531120 h 3293918"/>
              <a:gd name="connsiteX2" fmla="*/ 22955 w 1763813"/>
              <a:gd name="connsiteY2" fmla="*/ 764667 h 3293918"/>
              <a:gd name="connsiteX3" fmla="*/ 1763813 w 1763813"/>
              <a:gd name="connsiteY3" fmla="*/ 758536 h 3293918"/>
              <a:gd name="connsiteX4" fmla="*/ 1763813 w 1763813"/>
              <a:gd name="connsiteY4" fmla="*/ 0 h 3293918"/>
              <a:gd name="connsiteX0" fmla="*/ 774539 w 1763813"/>
              <a:gd name="connsiteY0" fmla="*/ 3366654 h 3366654"/>
              <a:gd name="connsiteX1" fmla="*/ 0 w 1763813"/>
              <a:gd name="connsiteY1" fmla="*/ 2531120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74539 w 1763813"/>
              <a:gd name="connsiteY0" fmla="*/ 3366654 h 3366654"/>
              <a:gd name="connsiteX1" fmla="*/ 0 w 1763813"/>
              <a:gd name="connsiteY1" fmla="*/ 3341611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17151 w 1763813"/>
              <a:gd name="connsiteY0" fmla="*/ 3314700 h 3341611"/>
              <a:gd name="connsiteX1" fmla="*/ 0 w 1763813"/>
              <a:gd name="connsiteY1" fmla="*/ 3341611 h 3341611"/>
              <a:gd name="connsiteX2" fmla="*/ 22955 w 1763813"/>
              <a:gd name="connsiteY2" fmla="*/ 764667 h 3341611"/>
              <a:gd name="connsiteX3" fmla="*/ 1763813 w 1763813"/>
              <a:gd name="connsiteY3" fmla="*/ 758536 h 3341611"/>
              <a:gd name="connsiteX4" fmla="*/ 1763813 w 1763813"/>
              <a:gd name="connsiteY4" fmla="*/ 0 h 3341611"/>
              <a:gd name="connsiteX0" fmla="*/ 705673 w 1752335"/>
              <a:gd name="connsiteY0" fmla="*/ 3314700 h 3314700"/>
              <a:gd name="connsiteX1" fmla="*/ 0 w 1752335"/>
              <a:gd name="connsiteY1" fmla="*/ 3300048 h 3314700"/>
              <a:gd name="connsiteX2" fmla="*/ 11477 w 1752335"/>
              <a:gd name="connsiteY2" fmla="*/ 764667 h 3314700"/>
              <a:gd name="connsiteX3" fmla="*/ 1752335 w 1752335"/>
              <a:gd name="connsiteY3" fmla="*/ 758536 h 3314700"/>
              <a:gd name="connsiteX4" fmla="*/ 1752335 w 1752335"/>
              <a:gd name="connsiteY4" fmla="*/ 0 h 331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2335" h="3314700">
                <a:moveTo>
                  <a:pt x="705673" y="3314700"/>
                </a:moveTo>
                <a:lnTo>
                  <a:pt x="0" y="3300048"/>
                </a:lnTo>
                <a:cubicBezTo>
                  <a:pt x="3826" y="2454921"/>
                  <a:pt x="7651" y="1609794"/>
                  <a:pt x="11477" y="764667"/>
                </a:cubicBezTo>
                <a:lnTo>
                  <a:pt x="1752335" y="758536"/>
                </a:lnTo>
                <a:lnTo>
                  <a:pt x="1752335" y="0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Forme libre 16">
            <a:extLst>
              <a:ext uri="{FF2B5EF4-FFF2-40B4-BE49-F238E27FC236}">
                <a16:creationId xmlns:a16="http://schemas.microsoft.com/office/drawing/2014/main" id="{D4339F64-7A13-8F82-8908-C74061B13B80}"/>
              </a:ext>
            </a:extLst>
          </p:cNvPr>
          <p:cNvSpPr/>
          <p:nvPr/>
        </p:nvSpPr>
        <p:spPr>
          <a:xfrm>
            <a:off x="4767684" y="2052616"/>
            <a:ext cx="1469793" cy="1745716"/>
          </a:xfrm>
          <a:custGeom>
            <a:avLst/>
            <a:gdLst>
              <a:gd name="connsiteX0" fmla="*/ 0 w 2722418"/>
              <a:gd name="connsiteY0" fmla="*/ 758536 h 758536"/>
              <a:gd name="connsiteX1" fmla="*/ 2722418 w 2722418"/>
              <a:gd name="connsiteY1" fmla="*/ 758536 h 758536"/>
              <a:gd name="connsiteX2" fmla="*/ 2722418 w 2722418"/>
              <a:gd name="connsiteY2" fmla="*/ 0 h 758536"/>
              <a:gd name="connsiteX0" fmla="*/ 0 w 2722418"/>
              <a:gd name="connsiteY0" fmla="*/ 758536 h 764667"/>
              <a:gd name="connsiteX1" fmla="*/ 981560 w 2722418"/>
              <a:gd name="connsiteY1" fmla="*/ 764667 h 764667"/>
              <a:gd name="connsiteX2" fmla="*/ 2722418 w 2722418"/>
              <a:gd name="connsiteY2" fmla="*/ 758536 h 764667"/>
              <a:gd name="connsiteX3" fmla="*/ 2722418 w 2722418"/>
              <a:gd name="connsiteY3" fmla="*/ 0 h 764667"/>
              <a:gd name="connsiteX0" fmla="*/ 0 w 1746807"/>
              <a:gd name="connsiteY0" fmla="*/ 3293918 h 3293918"/>
              <a:gd name="connsiteX1" fmla="*/ 5949 w 1746807"/>
              <a:gd name="connsiteY1" fmla="*/ 764667 h 3293918"/>
              <a:gd name="connsiteX2" fmla="*/ 1746807 w 1746807"/>
              <a:gd name="connsiteY2" fmla="*/ 758536 h 3293918"/>
              <a:gd name="connsiteX3" fmla="*/ 1746807 w 1746807"/>
              <a:gd name="connsiteY3" fmla="*/ 0 h 3293918"/>
              <a:gd name="connsiteX0" fmla="*/ 17006 w 1763813"/>
              <a:gd name="connsiteY0" fmla="*/ 3293918 h 3293918"/>
              <a:gd name="connsiteX1" fmla="*/ 0 w 1763813"/>
              <a:gd name="connsiteY1" fmla="*/ 2531120 h 3293918"/>
              <a:gd name="connsiteX2" fmla="*/ 22955 w 1763813"/>
              <a:gd name="connsiteY2" fmla="*/ 764667 h 3293918"/>
              <a:gd name="connsiteX3" fmla="*/ 1763813 w 1763813"/>
              <a:gd name="connsiteY3" fmla="*/ 758536 h 3293918"/>
              <a:gd name="connsiteX4" fmla="*/ 1763813 w 1763813"/>
              <a:gd name="connsiteY4" fmla="*/ 0 h 3293918"/>
              <a:gd name="connsiteX0" fmla="*/ 774539 w 1763813"/>
              <a:gd name="connsiteY0" fmla="*/ 3366654 h 3366654"/>
              <a:gd name="connsiteX1" fmla="*/ 0 w 1763813"/>
              <a:gd name="connsiteY1" fmla="*/ 2531120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74539 w 1763813"/>
              <a:gd name="connsiteY0" fmla="*/ 3366654 h 3366654"/>
              <a:gd name="connsiteX1" fmla="*/ 0 w 1763813"/>
              <a:gd name="connsiteY1" fmla="*/ 3341611 h 3366654"/>
              <a:gd name="connsiteX2" fmla="*/ 22955 w 1763813"/>
              <a:gd name="connsiteY2" fmla="*/ 764667 h 3366654"/>
              <a:gd name="connsiteX3" fmla="*/ 1763813 w 1763813"/>
              <a:gd name="connsiteY3" fmla="*/ 758536 h 3366654"/>
              <a:gd name="connsiteX4" fmla="*/ 1763813 w 1763813"/>
              <a:gd name="connsiteY4" fmla="*/ 0 h 3366654"/>
              <a:gd name="connsiteX0" fmla="*/ 717151 w 1763813"/>
              <a:gd name="connsiteY0" fmla="*/ 3314700 h 3341611"/>
              <a:gd name="connsiteX1" fmla="*/ 0 w 1763813"/>
              <a:gd name="connsiteY1" fmla="*/ 3341611 h 3341611"/>
              <a:gd name="connsiteX2" fmla="*/ 22955 w 1763813"/>
              <a:gd name="connsiteY2" fmla="*/ 764667 h 3341611"/>
              <a:gd name="connsiteX3" fmla="*/ 1763813 w 1763813"/>
              <a:gd name="connsiteY3" fmla="*/ 758536 h 3341611"/>
              <a:gd name="connsiteX4" fmla="*/ 1763813 w 1763813"/>
              <a:gd name="connsiteY4" fmla="*/ 0 h 3341611"/>
              <a:gd name="connsiteX0" fmla="*/ 705673 w 1752335"/>
              <a:gd name="connsiteY0" fmla="*/ 3314700 h 3314700"/>
              <a:gd name="connsiteX1" fmla="*/ 0 w 1752335"/>
              <a:gd name="connsiteY1" fmla="*/ 3300048 h 3314700"/>
              <a:gd name="connsiteX2" fmla="*/ 11477 w 1752335"/>
              <a:gd name="connsiteY2" fmla="*/ 764667 h 3314700"/>
              <a:gd name="connsiteX3" fmla="*/ 1752335 w 1752335"/>
              <a:gd name="connsiteY3" fmla="*/ 758536 h 3314700"/>
              <a:gd name="connsiteX4" fmla="*/ 1752335 w 1752335"/>
              <a:gd name="connsiteY4" fmla="*/ 0 h 3314700"/>
              <a:gd name="connsiteX0" fmla="*/ 705673 w 2975616"/>
              <a:gd name="connsiteY0" fmla="*/ 3314700 h 3314700"/>
              <a:gd name="connsiteX1" fmla="*/ 0 w 2975616"/>
              <a:gd name="connsiteY1" fmla="*/ 3300048 h 3314700"/>
              <a:gd name="connsiteX2" fmla="*/ 11477 w 2975616"/>
              <a:gd name="connsiteY2" fmla="*/ 764667 h 3314700"/>
              <a:gd name="connsiteX3" fmla="*/ 2975616 w 2975616"/>
              <a:gd name="connsiteY3" fmla="*/ 1169925 h 3314700"/>
              <a:gd name="connsiteX4" fmla="*/ 1752335 w 2975616"/>
              <a:gd name="connsiteY4" fmla="*/ 0 h 3314700"/>
              <a:gd name="connsiteX0" fmla="*/ 705673 w 2975616"/>
              <a:gd name="connsiteY0" fmla="*/ 3314700 h 3314700"/>
              <a:gd name="connsiteX1" fmla="*/ 0 w 2975616"/>
              <a:gd name="connsiteY1" fmla="*/ 3300048 h 3314700"/>
              <a:gd name="connsiteX2" fmla="*/ 11477 w 2975616"/>
              <a:gd name="connsiteY2" fmla="*/ 1117285 h 3314700"/>
              <a:gd name="connsiteX3" fmla="*/ 2975616 w 2975616"/>
              <a:gd name="connsiteY3" fmla="*/ 1169925 h 3314700"/>
              <a:gd name="connsiteX4" fmla="*/ 1752335 w 2975616"/>
              <a:gd name="connsiteY4" fmla="*/ 0 h 3314700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11477 w 2975616"/>
              <a:gd name="connsiteY2" fmla="*/ 999746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32211 w 2975616"/>
              <a:gd name="connsiteY2" fmla="*/ 1117285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32211 w 2975616"/>
              <a:gd name="connsiteY2" fmla="*/ 1038927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29081 w 2999024"/>
              <a:gd name="connsiteY0" fmla="*/ 3197161 h 3197161"/>
              <a:gd name="connsiteX1" fmla="*/ 23408 w 2999024"/>
              <a:gd name="connsiteY1" fmla="*/ 3182509 h 3197161"/>
              <a:gd name="connsiteX2" fmla="*/ 330 w 2999024"/>
              <a:gd name="connsiteY2" fmla="*/ 1080720 h 3197161"/>
              <a:gd name="connsiteX3" fmla="*/ 2999024 w 2999024"/>
              <a:gd name="connsiteY3" fmla="*/ 1052386 h 3197161"/>
              <a:gd name="connsiteX4" fmla="*/ 2978290 w 2999024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43267 w 2975616"/>
              <a:gd name="connsiteY2" fmla="*/ 1091168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197161 h 3197161"/>
              <a:gd name="connsiteX1" fmla="*/ 0 w 2975616"/>
              <a:gd name="connsiteY1" fmla="*/ 3182509 h 3197161"/>
              <a:gd name="connsiteX2" fmla="*/ 21151 w 2975616"/>
              <a:gd name="connsiteY2" fmla="*/ 1091168 h 3197161"/>
              <a:gd name="connsiteX3" fmla="*/ 2975616 w 2975616"/>
              <a:gd name="connsiteY3" fmla="*/ 1052386 h 3197161"/>
              <a:gd name="connsiteX4" fmla="*/ 2954882 w 2975616"/>
              <a:gd name="connsiteY4" fmla="*/ 0 h 3197161"/>
              <a:gd name="connsiteX0" fmla="*/ 705673 w 2975616"/>
              <a:gd name="connsiteY0" fmla="*/ 3291192 h 3291192"/>
              <a:gd name="connsiteX1" fmla="*/ 0 w 2975616"/>
              <a:gd name="connsiteY1" fmla="*/ 3276540 h 3291192"/>
              <a:gd name="connsiteX2" fmla="*/ 21151 w 2975616"/>
              <a:gd name="connsiteY2" fmla="*/ 1185199 h 3291192"/>
              <a:gd name="connsiteX3" fmla="*/ 2975616 w 2975616"/>
              <a:gd name="connsiteY3" fmla="*/ 1146417 h 3291192"/>
              <a:gd name="connsiteX4" fmla="*/ 2932766 w 2975616"/>
              <a:gd name="connsiteY4" fmla="*/ 0 h 3291192"/>
              <a:gd name="connsiteX0" fmla="*/ 705673 w 2932766"/>
              <a:gd name="connsiteY0" fmla="*/ 3291192 h 3291192"/>
              <a:gd name="connsiteX1" fmla="*/ 0 w 2932766"/>
              <a:gd name="connsiteY1" fmla="*/ 3276540 h 3291192"/>
              <a:gd name="connsiteX2" fmla="*/ 21151 w 2932766"/>
              <a:gd name="connsiteY2" fmla="*/ 1185199 h 3291192"/>
              <a:gd name="connsiteX3" fmla="*/ 2898210 w 2932766"/>
              <a:gd name="connsiteY3" fmla="*/ 1146417 h 3291192"/>
              <a:gd name="connsiteX4" fmla="*/ 2932766 w 2932766"/>
              <a:gd name="connsiteY4" fmla="*/ 0 h 3291192"/>
              <a:gd name="connsiteX0" fmla="*/ 705673 w 2964558"/>
              <a:gd name="connsiteY0" fmla="*/ 3291192 h 3291192"/>
              <a:gd name="connsiteX1" fmla="*/ 0 w 2964558"/>
              <a:gd name="connsiteY1" fmla="*/ 3276540 h 3291192"/>
              <a:gd name="connsiteX2" fmla="*/ 21151 w 2964558"/>
              <a:gd name="connsiteY2" fmla="*/ 1185199 h 3291192"/>
              <a:gd name="connsiteX3" fmla="*/ 2964558 w 2964558"/>
              <a:gd name="connsiteY3" fmla="*/ 1156865 h 3291192"/>
              <a:gd name="connsiteX4" fmla="*/ 2932766 w 2964558"/>
              <a:gd name="connsiteY4" fmla="*/ 0 h 3291192"/>
              <a:gd name="connsiteX0" fmla="*/ 705673 w 2932766"/>
              <a:gd name="connsiteY0" fmla="*/ 3291192 h 3291192"/>
              <a:gd name="connsiteX1" fmla="*/ 0 w 2932766"/>
              <a:gd name="connsiteY1" fmla="*/ 3276540 h 3291192"/>
              <a:gd name="connsiteX2" fmla="*/ 21151 w 2932766"/>
              <a:gd name="connsiteY2" fmla="*/ 1185199 h 3291192"/>
              <a:gd name="connsiteX3" fmla="*/ 2920327 w 2932766"/>
              <a:gd name="connsiteY3" fmla="*/ 1156865 h 3291192"/>
              <a:gd name="connsiteX4" fmla="*/ 2932766 w 2932766"/>
              <a:gd name="connsiteY4" fmla="*/ 0 h 3291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2766" h="3291192">
                <a:moveTo>
                  <a:pt x="705673" y="3291192"/>
                </a:moveTo>
                <a:lnTo>
                  <a:pt x="0" y="3276540"/>
                </a:lnTo>
                <a:cubicBezTo>
                  <a:pt x="3826" y="2431413"/>
                  <a:pt x="17325" y="2030326"/>
                  <a:pt x="21151" y="1185199"/>
                </a:cubicBezTo>
                <a:lnTo>
                  <a:pt x="2920327" y="1156865"/>
                </a:lnTo>
                <a:lnTo>
                  <a:pt x="2932766" y="0"/>
                </a:lnTo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5D93CEA-935E-9C10-B1EB-B7D8BBE0892F}"/>
              </a:ext>
            </a:extLst>
          </p:cNvPr>
          <p:cNvSpPr txBox="1"/>
          <p:nvPr/>
        </p:nvSpPr>
        <p:spPr>
          <a:xfrm>
            <a:off x="4953603" y="6060870"/>
            <a:ext cx="228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ESP8266 D1 mini</a:t>
            </a:r>
          </a:p>
        </p:txBody>
      </p:sp>
    </p:spTree>
    <p:extLst>
      <p:ext uri="{BB962C8B-B14F-4D97-AF65-F5344CB8AC3E}">
        <p14:creationId xmlns:p14="http://schemas.microsoft.com/office/powerpoint/2010/main" val="38010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Image 1068">
            <a:extLst>
              <a:ext uri="{FF2B5EF4-FFF2-40B4-BE49-F238E27FC236}">
                <a16:creationId xmlns:a16="http://schemas.microsoft.com/office/drawing/2014/main" id="{A48C4054-FA76-F0AA-EB4D-8586A6C4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8832837">
            <a:off x="6818392" y="2268658"/>
            <a:ext cx="1016023" cy="898790"/>
          </a:xfrm>
          <a:prstGeom prst="rect">
            <a:avLst/>
          </a:prstGeom>
        </p:spPr>
      </p:pic>
      <p:pic>
        <p:nvPicPr>
          <p:cNvPr id="1053" name="Image 1052" descr="Une image contenant haut-parleur, cercle&#10;&#10;Description générée automatiquement">
            <a:extLst>
              <a:ext uri="{FF2B5EF4-FFF2-40B4-BE49-F238E27FC236}">
                <a16:creationId xmlns:a16="http://schemas.microsoft.com/office/drawing/2014/main" id="{17352816-E977-C4FF-BB45-8430E7BCB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26975" flipH="1">
            <a:off x="10107533" y="2535795"/>
            <a:ext cx="1351229" cy="13208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C967B07D-A244-C093-5465-238E6F40DD2C}"/>
              </a:ext>
            </a:extLst>
          </p:cNvPr>
          <p:cNvSpPr txBox="1"/>
          <p:nvPr/>
        </p:nvSpPr>
        <p:spPr>
          <a:xfrm>
            <a:off x="6751127" y="2409762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4341084-8BDC-BB1A-0829-EA23182D259A}"/>
              </a:ext>
            </a:extLst>
          </p:cNvPr>
          <p:cNvSpPr txBox="1"/>
          <p:nvPr/>
        </p:nvSpPr>
        <p:spPr>
          <a:xfrm rot="16200000">
            <a:off x="2276615" y="2958465"/>
            <a:ext cx="2284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ESP8266 D1 mini</a:t>
            </a:r>
          </a:p>
        </p:txBody>
      </p:sp>
      <p:pic>
        <p:nvPicPr>
          <p:cNvPr id="1026" name="Picture 2" descr="Module MP3 DFPlayer">
            <a:extLst>
              <a:ext uri="{FF2B5EF4-FFF2-40B4-BE49-F238E27FC236}">
                <a16:creationId xmlns:a16="http://schemas.microsoft.com/office/drawing/2014/main" id="{6DD1C95B-A531-3ED0-81EE-6FFB24C4F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675" y="1582754"/>
            <a:ext cx="3213089" cy="321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eMos D1 Mini NodeMcu ESP-8266 ESP-12F Wifi Module For Arduino">
            <a:extLst>
              <a:ext uri="{FF2B5EF4-FFF2-40B4-BE49-F238E27FC236}">
                <a16:creationId xmlns:a16="http://schemas.microsoft.com/office/drawing/2014/main" id="{463F848A-1AE5-F138-892C-CCACC2BA9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589063" y="1736748"/>
            <a:ext cx="2847109" cy="284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966F169-215C-198F-CFA5-C4C2308060B6}"/>
              </a:ext>
            </a:extLst>
          </p:cNvPr>
          <p:cNvCxnSpPr>
            <a:cxnSpLocks/>
          </p:cNvCxnSpPr>
          <p:nvPr/>
        </p:nvCxnSpPr>
        <p:spPr>
          <a:xfrm flipV="1">
            <a:off x="4412320" y="4155141"/>
            <a:ext cx="0" cy="356277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F64D41B7-8CFD-DFA8-C908-D1D9D19BDB32}"/>
              </a:ext>
            </a:extLst>
          </p:cNvPr>
          <p:cNvCxnSpPr>
            <a:cxnSpLocks/>
          </p:cNvCxnSpPr>
          <p:nvPr/>
        </p:nvCxnSpPr>
        <p:spPr>
          <a:xfrm flipV="1">
            <a:off x="4611612" y="4155141"/>
            <a:ext cx="0" cy="1074414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290811B-E93A-A51D-5AD2-7BC359B46FA6}"/>
              </a:ext>
            </a:extLst>
          </p:cNvPr>
          <p:cNvCxnSpPr>
            <a:cxnSpLocks/>
          </p:cNvCxnSpPr>
          <p:nvPr/>
        </p:nvCxnSpPr>
        <p:spPr>
          <a:xfrm flipV="1">
            <a:off x="4782459" y="1430123"/>
            <a:ext cx="0" cy="729756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AA12A457-36EB-4B1E-2245-266214AB4941}"/>
              </a:ext>
            </a:extLst>
          </p:cNvPr>
          <p:cNvCxnSpPr>
            <a:cxnSpLocks/>
          </p:cNvCxnSpPr>
          <p:nvPr/>
        </p:nvCxnSpPr>
        <p:spPr>
          <a:xfrm flipV="1">
            <a:off x="5150874" y="1701049"/>
            <a:ext cx="0" cy="458830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89062F94-AF88-43D9-2CE2-023DC92ACE0F}"/>
              </a:ext>
            </a:extLst>
          </p:cNvPr>
          <p:cNvCxnSpPr>
            <a:cxnSpLocks/>
          </p:cNvCxnSpPr>
          <p:nvPr/>
        </p:nvCxnSpPr>
        <p:spPr>
          <a:xfrm flipV="1">
            <a:off x="7917520" y="4224181"/>
            <a:ext cx="0" cy="281986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ECED898-1D9D-5177-3923-F4DBB3F14AE0}"/>
              </a:ext>
            </a:extLst>
          </p:cNvPr>
          <p:cNvCxnSpPr>
            <a:cxnSpLocks/>
          </p:cNvCxnSpPr>
          <p:nvPr/>
        </p:nvCxnSpPr>
        <p:spPr>
          <a:xfrm flipV="1">
            <a:off x="9347264" y="4224181"/>
            <a:ext cx="0" cy="1005374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CE51BA0-9665-D1AB-D954-1D0F278BF323}"/>
              </a:ext>
            </a:extLst>
          </p:cNvPr>
          <p:cNvCxnSpPr>
            <a:cxnSpLocks/>
          </p:cNvCxnSpPr>
          <p:nvPr/>
        </p:nvCxnSpPr>
        <p:spPr>
          <a:xfrm>
            <a:off x="4611612" y="5229555"/>
            <a:ext cx="4738928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1456C2D5-D562-3B99-9913-4AF103C6D9EE}"/>
              </a:ext>
            </a:extLst>
          </p:cNvPr>
          <p:cNvCxnSpPr>
            <a:cxnSpLocks/>
          </p:cNvCxnSpPr>
          <p:nvPr/>
        </p:nvCxnSpPr>
        <p:spPr>
          <a:xfrm flipV="1">
            <a:off x="9111549" y="4224181"/>
            <a:ext cx="0" cy="655172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6D861B72-3ACA-4F01-89DB-AA9B074396D8}"/>
              </a:ext>
            </a:extLst>
          </p:cNvPr>
          <p:cNvCxnSpPr>
            <a:cxnSpLocks/>
          </p:cNvCxnSpPr>
          <p:nvPr/>
        </p:nvCxnSpPr>
        <p:spPr>
          <a:xfrm flipV="1">
            <a:off x="9576566" y="4240093"/>
            <a:ext cx="0" cy="343764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650FC1D-5666-5087-F3E3-7DC32289809E}"/>
              </a:ext>
            </a:extLst>
          </p:cNvPr>
          <p:cNvCxnSpPr>
            <a:cxnSpLocks/>
          </p:cNvCxnSpPr>
          <p:nvPr/>
        </p:nvCxnSpPr>
        <p:spPr>
          <a:xfrm flipV="1">
            <a:off x="8151982" y="4240093"/>
            <a:ext cx="0" cy="526678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3052746-A487-B99F-4EA2-589F7774F6E3}"/>
              </a:ext>
            </a:extLst>
          </p:cNvPr>
          <p:cNvCxnSpPr>
            <a:cxnSpLocks/>
          </p:cNvCxnSpPr>
          <p:nvPr/>
        </p:nvCxnSpPr>
        <p:spPr>
          <a:xfrm flipV="1">
            <a:off x="8386444" y="4240093"/>
            <a:ext cx="0" cy="750083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32AC71AB-D159-E5B0-2DFE-710BC6E9ADAC}"/>
              </a:ext>
            </a:extLst>
          </p:cNvPr>
          <p:cNvCxnSpPr>
            <a:cxnSpLocks/>
          </p:cNvCxnSpPr>
          <p:nvPr/>
        </p:nvCxnSpPr>
        <p:spPr>
          <a:xfrm>
            <a:off x="4412320" y="4511418"/>
            <a:ext cx="3524170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74E6147-CD1A-BD76-FD3F-70083116C88C}"/>
              </a:ext>
            </a:extLst>
          </p:cNvPr>
          <p:cNvCxnSpPr>
            <a:cxnSpLocks/>
          </p:cNvCxnSpPr>
          <p:nvPr/>
        </p:nvCxnSpPr>
        <p:spPr>
          <a:xfrm>
            <a:off x="6648147" y="4990176"/>
            <a:ext cx="1738297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22647FFA-D6D2-1297-737C-866D20A3199F}"/>
              </a:ext>
            </a:extLst>
          </p:cNvPr>
          <p:cNvCxnSpPr>
            <a:cxnSpLocks/>
          </p:cNvCxnSpPr>
          <p:nvPr/>
        </p:nvCxnSpPr>
        <p:spPr>
          <a:xfrm flipH="1" flipV="1">
            <a:off x="6598551" y="1440527"/>
            <a:ext cx="49596" cy="3549649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32BCEDF9-1E34-7CD0-9CED-DCA92E5BCB62}"/>
              </a:ext>
            </a:extLst>
          </p:cNvPr>
          <p:cNvCxnSpPr>
            <a:cxnSpLocks/>
          </p:cNvCxnSpPr>
          <p:nvPr/>
        </p:nvCxnSpPr>
        <p:spPr>
          <a:xfrm flipH="1">
            <a:off x="5128767" y="1693100"/>
            <a:ext cx="2248637" cy="0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85EDB9F8-3C51-9E9A-E831-4A0005569DFC}"/>
              </a:ext>
            </a:extLst>
          </p:cNvPr>
          <p:cNvCxnSpPr>
            <a:cxnSpLocks/>
          </p:cNvCxnSpPr>
          <p:nvPr/>
        </p:nvCxnSpPr>
        <p:spPr>
          <a:xfrm>
            <a:off x="7397262" y="4750797"/>
            <a:ext cx="769237" cy="0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877E374-AF2B-5B02-22C6-AB14F23A6820}"/>
              </a:ext>
            </a:extLst>
          </p:cNvPr>
          <p:cNvCxnSpPr>
            <a:cxnSpLocks/>
          </p:cNvCxnSpPr>
          <p:nvPr/>
        </p:nvCxnSpPr>
        <p:spPr>
          <a:xfrm flipH="1" flipV="1">
            <a:off x="7367990" y="3243376"/>
            <a:ext cx="21285" cy="1523395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Connecteur droit 1023">
            <a:extLst>
              <a:ext uri="{FF2B5EF4-FFF2-40B4-BE49-F238E27FC236}">
                <a16:creationId xmlns:a16="http://schemas.microsoft.com/office/drawing/2014/main" id="{56418872-3C69-C833-297C-35653E7C5D78}"/>
              </a:ext>
            </a:extLst>
          </p:cNvPr>
          <p:cNvCxnSpPr>
            <a:cxnSpLocks/>
          </p:cNvCxnSpPr>
          <p:nvPr/>
        </p:nvCxnSpPr>
        <p:spPr>
          <a:xfrm>
            <a:off x="4775735" y="1430123"/>
            <a:ext cx="1847614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cteur droit 1036">
            <a:extLst>
              <a:ext uri="{FF2B5EF4-FFF2-40B4-BE49-F238E27FC236}">
                <a16:creationId xmlns:a16="http://schemas.microsoft.com/office/drawing/2014/main" id="{E9B64A92-CCAC-27C6-72F5-06CABE32BD2F}"/>
              </a:ext>
            </a:extLst>
          </p:cNvPr>
          <p:cNvCxnSpPr>
            <a:cxnSpLocks/>
          </p:cNvCxnSpPr>
          <p:nvPr/>
        </p:nvCxnSpPr>
        <p:spPr>
          <a:xfrm flipV="1">
            <a:off x="7350176" y="1693100"/>
            <a:ext cx="0" cy="458830"/>
          </a:xfrm>
          <a:prstGeom prst="line">
            <a:avLst/>
          </a:prstGeom>
          <a:ln w="4762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Connecteur droit 1049">
            <a:extLst>
              <a:ext uri="{FF2B5EF4-FFF2-40B4-BE49-F238E27FC236}">
                <a16:creationId xmlns:a16="http://schemas.microsoft.com/office/drawing/2014/main" id="{BD312340-DC6B-EE73-B6E9-6A39612A5539}"/>
              </a:ext>
            </a:extLst>
          </p:cNvPr>
          <p:cNvCxnSpPr>
            <a:cxnSpLocks/>
          </p:cNvCxnSpPr>
          <p:nvPr/>
        </p:nvCxnSpPr>
        <p:spPr>
          <a:xfrm flipV="1">
            <a:off x="10935124" y="3773424"/>
            <a:ext cx="0" cy="1105929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Connecteur droit 1050">
            <a:extLst>
              <a:ext uri="{FF2B5EF4-FFF2-40B4-BE49-F238E27FC236}">
                <a16:creationId xmlns:a16="http://schemas.microsoft.com/office/drawing/2014/main" id="{7DB14B23-2A58-2050-224C-DA948C058D65}"/>
              </a:ext>
            </a:extLst>
          </p:cNvPr>
          <p:cNvCxnSpPr>
            <a:cxnSpLocks/>
          </p:cNvCxnSpPr>
          <p:nvPr/>
        </p:nvCxnSpPr>
        <p:spPr>
          <a:xfrm flipV="1">
            <a:off x="10566387" y="3767885"/>
            <a:ext cx="0" cy="815972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Connecteur droit 1054">
            <a:extLst>
              <a:ext uri="{FF2B5EF4-FFF2-40B4-BE49-F238E27FC236}">
                <a16:creationId xmlns:a16="http://schemas.microsoft.com/office/drawing/2014/main" id="{0BA47EB7-8E9C-AD68-9D1C-FE902542D03F}"/>
              </a:ext>
            </a:extLst>
          </p:cNvPr>
          <p:cNvCxnSpPr>
            <a:cxnSpLocks/>
          </p:cNvCxnSpPr>
          <p:nvPr/>
        </p:nvCxnSpPr>
        <p:spPr>
          <a:xfrm flipH="1">
            <a:off x="9576566" y="4583857"/>
            <a:ext cx="101669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1" name="Connecteur droit 1060">
            <a:extLst>
              <a:ext uri="{FF2B5EF4-FFF2-40B4-BE49-F238E27FC236}">
                <a16:creationId xmlns:a16="http://schemas.microsoft.com/office/drawing/2014/main" id="{84450A1C-9A5C-1D38-93CB-719A0ACBBAE3}"/>
              </a:ext>
            </a:extLst>
          </p:cNvPr>
          <p:cNvCxnSpPr>
            <a:cxnSpLocks/>
          </p:cNvCxnSpPr>
          <p:nvPr/>
        </p:nvCxnSpPr>
        <p:spPr>
          <a:xfrm flipH="1">
            <a:off x="9111549" y="4879353"/>
            <a:ext cx="1823575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569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Police&#10;&#10;Description générée automatiquement">
            <a:extLst>
              <a:ext uri="{FF2B5EF4-FFF2-40B4-BE49-F238E27FC236}">
                <a16:creationId xmlns:a16="http://schemas.microsoft.com/office/drawing/2014/main" id="{B8F5E8A3-777C-BF7D-A315-E199709738A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73178" y="4049058"/>
            <a:ext cx="1421529" cy="128451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AE583E0-BF9E-C14E-7F0D-4335A2B0AD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4204">
            <a:off x="5558030" y="1953709"/>
            <a:ext cx="945902" cy="945902"/>
          </a:xfrm>
          <a:prstGeom prst="rect">
            <a:avLst/>
          </a:prstGeom>
        </p:spPr>
      </p:pic>
      <p:pic>
        <p:nvPicPr>
          <p:cNvPr id="9" name="Image 8" descr="Une image contenant Rectangle, capture d’écran, électroménager, fenêtre&#10;&#10;Description générée automatiquement">
            <a:extLst>
              <a:ext uri="{FF2B5EF4-FFF2-40B4-BE49-F238E27FC236}">
                <a16:creationId xmlns:a16="http://schemas.microsoft.com/office/drawing/2014/main" id="{C94F1FF6-B959-E6E1-6DAA-D0133E4DD8C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749" y="1569615"/>
            <a:ext cx="3175000" cy="3175000"/>
          </a:xfrm>
          <a:prstGeom prst="rect">
            <a:avLst/>
          </a:prstGeom>
        </p:spPr>
      </p:pic>
      <p:pic>
        <p:nvPicPr>
          <p:cNvPr id="11" name="Image 10" descr="Une image contenant connecteur, câble, fils électriques&#10;&#10;Description générée automatiquement">
            <a:extLst>
              <a:ext uri="{FF2B5EF4-FFF2-40B4-BE49-F238E27FC236}">
                <a16:creationId xmlns:a16="http://schemas.microsoft.com/office/drawing/2014/main" id="{ED5C58D3-76D4-0C2B-A717-AD7EB1421DB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/>
          </a:blip>
          <a:stretch>
            <a:fillRect/>
          </a:stretch>
        </p:blipFill>
        <p:spPr>
          <a:xfrm rot="13469013">
            <a:off x="7881109" y="2813093"/>
            <a:ext cx="1491217" cy="1491217"/>
          </a:xfrm>
          <a:prstGeom prst="rect">
            <a:avLst/>
          </a:prstGeom>
        </p:spPr>
      </p:pic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694581-26BF-D0EC-5837-E4AB78CD43BF}"/>
              </a:ext>
            </a:extLst>
          </p:cNvPr>
          <p:cNvCxnSpPr>
            <a:cxnSpLocks/>
          </p:cNvCxnSpPr>
          <p:nvPr/>
        </p:nvCxnSpPr>
        <p:spPr>
          <a:xfrm>
            <a:off x="6248400" y="3550552"/>
            <a:ext cx="1634613" cy="0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EBFC8BB-5C0F-D99D-3765-341176B7156F}"/>
              </a:ext>
            </a:extLst>
          </p:cNvPr>
          <p:cNvCxnSpPr>
            <a:cxnSpLocks/>
          </p:cNvCxnSpPr>
          <p:nvPr/>
        </p:nvCxnSpPr>
        <p:spPr>
          <a:xfrm flipV="1">
            <a:off x="6603902" y="3768725"/>
            <a:ext cx="0" cy="25400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30E2E54D-D833-91AD-76C2-78C81D012FA4}"/>
              </a:ext>
            </a:extLst>
          </p:cNvPr>
          <p:cNvCxnSpPr>
            <a:cxnSpLocks/>
          </p:cNvCxnSpPr>
          <p:nvPr/>
        </p:nvCxnSpPr>
        <p:spPr>
          <a:xfrm flipH="1">
            <a:off x="6603902" y="3793282"/>
            <a:ext cx="1271737" cy="0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5ED70D4-1999-9C61-D14C-E2F131C55443}"/>
              </a:ext>
            </a:extLst>
          </p:cNvPr>
          <p:cNvCxnSpPr>
            <a:cxnSpLocks/>
          </p:cNvCxnSpPr>
          <p:nvPr/>
        </p:nvCxnSpPr>
        <p:spPr>
          <a:xfrm flipV="1">
            <a:off x="6272981" y="3550552"/>
            <a:ext cx="0" cy="472173"/>
          </a:xfrm>
          <a:prstGeom prst="line">
            <a:avLst/>
          </a:prstGeom>
          <a:ln w="476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B7E6A7F2-6DC1-91C4-9521-30F7F4116799}"/>
              </a:ext>
            </a:extLst>
          </p:cNvPr>
          <p:cNvCxnSpPr>
            <a:cxnSpLocks/>
          </p:cNvCxnSpPr>
          <p:nvPr/>
        </p:nvCxnSpPr>
        <p:spPr>
          <a:xfrm flipH="1">
            <a:off x="4001318" y="3307448"/>
            <a:ext cx="2473796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827EA4-22C8-9924-208D-A87BC168234B}"/>
              </a:ext>
            </a:extLst>
          </p:cNvPr>
          <p:cNvCxnSpPr>
            <a:cxnSpLocks/>
          </p:cNvCxnSpPr>
          <p:nvPr/>
        </p:nvCxnSpPr>
        <p:spPr>
          <a:xfrm flipH="1">
            <a:off x="4001318" y="3434011"/>
            <a:ext cx="1596207" cy="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466E849F-8DAC-3712-C081-1F99963930F8}"/>
              </a:ext>
            </a:extLst>
          </p:cNvPr>
          <p:cNvCxnSpPr>
            <a:cxnSpLocks/>
          </p:cNvCxnSpPr>
          <p:nvPr/>
        </p:nvCxnSpPr>
        <p:spPr>
          <a:xfrm flipV="1">
            <a:off x="5597525" y="3406775"/>
            <a:ext cx="0" cy="615950"/>
          </a:xfrm>
          <a:prstGeom prst="line">
            <a:avLst/>
          </a:prstGeom>
          <a:ln w="4762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6E0FD270-AF03-7F66-B35C-C4164F2DD9F0}"/>
              </a:ext>
            </a:extLst>
          </p:cNvPr>
          <p:cNvCxnSpPr>
            <a:cxnSpLocks/>
          </p:cNvCxnSpPr>
          <p:nvPr/>
        </p:nvCxnSpPr>
        <p:spPr>
          <a:xfrm flipV="1">
            <a:off x="6452419" y="3307448"/>
            <a:ext cx="0" cy="715277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EC356E9-9D75-2043-9A36-52152D556DB1}"/>
              </a:ext>
            </a:extLst>
          </p:cNvPr>
          <p:cNvCxnSpPr>
            <a:cxnSpLocks/>
          </p:cNvCxnSpPr>
          <p:nvPr/>
        </p:nvCxnSpPr>
        <p:spPr>
          <a:xfrm flipV="1">
            <a:off x="6095999" y="2868561"/>
            <a:ext cx="0" cy="1154164"/>
          </a:xfrm>
          <a:prstGeom prst="line">
            <a:avLst/>
          </a:prstGeom>
          <a:ln w="4762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FD0F1CDB-BE02-785D-9580-4DE62AED46EF}"/>
              </a:ext>
            </a:extLst>
          </p:cNvPr>
          <p:cNvCxnSpPr>
            <a:cxnSpLocks/>
          </p:cNvCxnSpPr>
          <p:nvPr/>
        </p:nvCxnSpPr>
        <p:spPr>
          <a:xfrm flipV="1">
            <a:off x="5782909" y="2426660"/>
            <a:ext cx="0" cy="1596065"/>
          </a:xfrm>
          <a:prstGeom prst="line">
            <a:avLst/>
          </a:prstGeom>
          <a:ln w="4762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438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Rectangle, capture d’écran, électroménager, fenêtre&#10;&#10;Description générée automatiquement">
            <a:extLst>
              <a:ext uri="{FF2B5EF4-FFF2-40B4-BE49-F238E27FC236}">
                <a16:creationId xmlns:a16="http://schemas.microsoft.com/office/drawing/2014/main" id="{671604F1-43D0-5940-97E6-2D517365E1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9895" y="2167441"/>
            <a:ext cx="1805387" cy="1805387"/>
          </a:xfrm>
          <a:prstGeom prst="rect">
            <a:avLst/>
          </a:prstGeom>
        </p:spPr>
      </p:pic>
      <p:pic>
        <p:nvPicPr>
          <p:cNvPr id="1026" name="Picture 2" descr="Télécharger Home Assistant (gratuit) Android, Windows, Mac, Linux, iOS -  Clubic">
            <a:extLst>
              <a:ext uri="{FF2B5EF4-FFF2-40B4-BE49-F238E27FC236}">
                <a16:creationId xmlns:a16="http://schemas.microsoft.com/office/drawing/2014/main" id="{02C1768A-9132-687A-99B9-414DBAF83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92" y="2638261"/>
            <a:ext cx="842593" cy="84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e 7">
            <a:extLst>
              <a:ext uri="{FF2B5EF4-FFF2-40B4-BE49-F238E27FC236}">
                <a16:creationId xmlns:a16="http://schemas.microsoft.com/office/drawing/2014/main" id="{927460CD-7104-E36D-2174-AF6E4828A367}"/>
              </a:ext>
            </a:extLst>
          </p:cNvPr>
          <p:cNvGrpSpPr/>
          <p:nvPr/>
        </p:nvGrpSpPr>
        <p:grpSpPr>
          <a:xfrm>
            <a:off x="3084796" y="2222749"/>
            <a:ext cx="1482930" cy="1499593"/>
            <a:chOff x="3270666" y="1944303"/>
            <a:chExt cx="2022640" cy="2045368"/>
          </a:xfrm>
        </p:grpSpPr>
        <p:pic>
          <p:nvPicPr>
            <p:cNvPr id="1028" name="Picture 4" descr="AVATTO Zigbee Tuya ZWT100 Thermostat de Chauffage d'eau Intelligent 3 A :  Amazon.fr: Informatique">
              <a:extLst>
                <a:ext uri="{FF2B5EF4-FFF2-40B4-BE49-F238E27FC236}">
                  <a16:creationId xmlns:a16="http://schemas.microsoft.com/office/drawing/2014/main" id="{E455FA7C-0C5A-EABD-0F88-3CE4CF978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0666" y="1944304"/>
              <a:ext cx="2022640" cy="2045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52AAFC2-20A2-D1BA-C520-BE78B1DFB4B3}"/>
                </a:ext>
              </a:extLst>
            </p:cNvPr>
            <p:cNvSpPr/>
            <p:nvPr/>
          </p:nvSpPr>
          <p:spPr>
            <a:xfrm>
              <a:off x="4774131" y="1944303"/>
              <a:ext cx="519175" cy="3946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CD2DBDC7-8270-E7EA-BEA8-867BCE0E27FF}"/>
              </a:ext>
            </a:extLst>
          </p:cNvPr>
          <p:cNvSpPr txBox="1"/>
          <p:nvPr/>
        </p:nvSpPr>
        <p:spPr>
          <a:xfrm>
            <a:off x="4351617" y="2690744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/>
              <a:t>Zigbee</a:t>
            </a:r>
            <a:endParaRPr lang="fr-FR" sz="1200" b="1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A6123D-A58D-7DC5-70E0-DC6158D38691}"/>
              </a:ext>
            </a:extLst>
          </p:cNvPr>
          <p:cNvSpPr txBox="1"/>
          <p:nvPr/>
        </p:nvSpPr>
        <p:spPr>
          <a:xfrm>
            <a:off x="5358103" y="2675083"/>
            <a:ext cx="57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MQTT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0DA8B0D-D247-CF68-7F41-EC91A797AA83}"/>
              </a:ext>
            </a:extLst>
          </p:cNvPr>
          <p:cNvCxnSpPr/>
          <p:nvPr/>
        </p:nvCxnSpPr>
        <p:spPr>
          <a:xfrm>
            <a:off x="4518391" y="3099493"/>
            <a:ext cx="1386038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A66E59E-ED3F-4D04-B6BE-FC4E7E11EF95}"/>
              </a:ext>
            </a:extLst>
          </p:cNvPr>
          <p:cNvSpPr txBox="1"/>
          <p:nvPr/>
        </p:nvSpPr>
        <p:spPr>
          <a:xfrm>
            <a:off x="6956695" y="2675082"/>
            <a:ext cx="57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MQTT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6A0AF3A-54B2-C262-9B2B-35422049A77D}"/>
              </a:ext>
            </a:extLst>
          </p:cNvPr>
          <p:cNvCxnSpPr>
            <a:cxnSpLocks/>
          </p:cNvCxnSpPr>
          <p:nvPr/>
        </p:nvCxnSpPr>
        <p:spPr>
          <a:xfrm>
            <a:off x="6956695" y="3079655"/>
            <a:ext cx="1359532" cy="0"/>
          </a:xfrm>
          <a:prstGeom prst="straightConnector1">
            <a:avLst/>
          </a:prstGeom>
          <a:ln w="41275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texte, Police&#10;&#10;Description générée automatiquement">
            <a:extLst>
              <a:ext uri="{FF2B5EF4-FFF2-40B4-BE49-F238E27FC236}">
                <a16:creationId xmlns:a16="http://schemas.microsoft.com/office/drawing/2014/main" id="{EDBF2FCC-D3C8-CF8C-3C66-04A0697087F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47000" y="2894388"/>
            <a:ext cx="533369" cy="48196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4521D795-B70E-003A-4961-91CCA0FF4656}"/>
              </a:ext>
            </a:extLst>
          </p:cNvPr>
          <p:cNvSpPr txBox="1"/>
          <p:nvPr/>
        </p:nvSpPr>
        <p:spPr>
          <a:xfrm>
            <a:off x="8020315" y="2675081"/>
            <a:ext cx="577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MQTT</a:t>
            </a:r>
          </a:p>
        </p:txBody>
      </p:sp>
    </p:spTree>
    <p:extLst>
      <p:ext uri="{BB962C8B-B14F-4D97-AF65-F5344CB8AC3E}">
        <p14:creationId xmlns:p14="http://schemas.microsoft.com/office/powerpoint/2010/main" val="1015582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</Words>
  <Application>Microsoft Macintosh PowerPoint</Application>
  <PresentationFormat>Grand écran</PresentationFormat>
  <Paragraphs>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Jean-Marc Hasenfratz</dc:creator>
  <cp:lastModifiedBy>Jean-Marc Hasenfratz</cp:lastModifiedBy>
  <cp:revision>9</cp:revision>
  <dcterms:created xsi:type="dcterms:W3CDTF">2023-03-15T15:44:49Z</dcterms:created>
  <dcterms:modified xsi:type="dcterms:W3CDTF">2024-12-15T08:11:40Z</dcterms:modified>
</cp:coreProperties>
</file>