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7"/>
    <p:restoredTop sz="94710"/>
  </p:normalViewPr>
  <p:slideViewPr>
    <p:cSldViewPr snapToGrid="0">
      <p:cViewPr>
        <p:scale>
          <a:sx n="109" d="100"/>
          <a:sy n="109" d="100"/>
        </p:scale>
        <p:origin x="73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B0EC-9911-19C6-5037-D7E711C8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BBA25A-8A3D-6FBD-895A-6198286A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21DCE-BA26-9D67-FF76-EF9AFA1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C4025-3F2B-8A8F-3202-0B67CF3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E0CE2-C385-6DAA-9A74-C6DA25CA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0329-E07C-E054-4058-899D6C8A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883CB-3A7D-8417-3F1E-B8382CD5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F78E9-99A3-02F6-7F9A-8DCB39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5B422-006A-66E4-BC18-EB05119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5DC63-6B1F-DFAF-7A46-73B7674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ED61D0-CCB1-B2D0-B033-1CF1B0E9D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5473D-2CAE-BBAA-2D13-1AF5860E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1A290-5959-67E8-0A68-10A80A58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18203-3FF3-460E-0EC5-9A84C58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9161A-ADAE-44C0-5999-6852C65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2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BCF8-919D-D9E9-E2DC-CD397BFA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DE0ED-8B31-9412-1DA9-06EBD89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D07C-BCF2-DDBC-6C53-2CABDE9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F3A1-D8E4-C545-5FF5-33724255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40366-0A5A-DCCA-B363-070CA9E8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FA3C-DC51-9F7B-6541-5276349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47E9B0-3208-8F2A-B7DF-6333C71C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AC314-0D7E-44C0-878F-6CDCBA6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4AD44-DE95-A578-65BF-64D8DAD8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7F702-932A-04CF-8FA4-3FB22B31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F09F-7E98-C34A-B836-9C688984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9C330-8509-9673-5343-803D8237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79CC5-016F-4375-0DB9-CD53F0C4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E82E7-9FF8-DB87-F77A-8056F4CD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E6D79-C423-9544-951A-9E15E4C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98328-D799-6734-DB29-7D4F16B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E39C5-897D-8C01-16FD-99FF0A9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138D7-1A6A-EF0C-48DE-1FF5707A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499FCC-BC2E-30AF-8346-DD40D606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685A0D-56B1-6310-203E-E8CDFA3E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C43EF-2B14-D38C-23FA-4E0E36C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7DCD7-73D6-61D7-E046-05ECC8C2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68EB2-5C4A-50CE-3528-1120DA55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9FFEFA-859A-1627-3E3D-3DBEE1C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D0DA-9E45-2332-4A25-3258C281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A5A265-F1CA-897D-2924-714C575E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AF600-EA10-27CD-5C9F-87D53CA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EDB627-8849-1115-916D-0C43D7F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3ADAF3-09AB-31C5-39D9-CBDCBC2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571CC3-842F-0360-EE19-2E11A14F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8E9B3-0993-1429-417C-E111F85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7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9BF53-157A-AD45-47D4-03F3C10E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07164-1FA4-86AC-0A53-9383F52D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44618-E65C-FDFB-F24E-020856FC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11430-B317-13B0-F0A6-D18C4E07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39464-3114-20A6-DBF1-1B728A19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A74AE5-B3DE-7FF0-6754-3EF7A71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705C0-13A9-CFB0-801F-643C0D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C8EE1-AC68-205C-7475-91B1E946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349676-E1A9-4A00-81CC-92D07006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86D6E-4E5D-5E0D-4031-E15DBFAC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FB2F8-93A6-1023-66F7-D9FA459C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5EC20-C8F2-602D-64C9-0F2A486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D0FDB-D962-0ED0-767F-D7161FB5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2A173-3063-CE0B-81B9-4B43628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8928B-825B-65C4-60CF-40CB2BAE1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A341-7FB4-A74E-ACD9-B131A62C6628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6A2B3-08FE-5236-5913-C746F9F7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1789C-D5E0-4DCE-D052-864E2D02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-12 D1 Min Esp8266 Développement D1 Mini Nodemcu Esp8266 Wemos Mini  Nodemcu 4m - Buy D1 Mini Esp8266,Mini Nodemcu 4m,Esp8266 Conseil De  Développement Product on Alibaba.com">
            <a:extLst>
              <a:ext uri="{FF2B5EF4-FFF2-40B4-BE49-F238E27FC236}">
                <a16:creationId xmlns:a16="http://schemas.microsoft.com/office/drawing/2014/main" id="{57B660E0-BDCD-75FC-4FA0-ECD592AC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47" y="2712019"/>
            <a:ext cx="3262906" cy="32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3276826-CA0A-0898-03A4-ABFC76EA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26066" y="549212"/>
            <a:ext cx="602214" cy="14210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F61EC1-45FA-F449-D264-480F8F881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72" y="1837521"/>
            <a:ext cx="1519883" cy="396324"/>
          </a:xfrm>
          <a:prstGeom prst="rect">
            <a:avLst/>
          </a:prstGeom>
        </p:spPr>
      </p:pic>
      <p:pic>
        <p:nvPicPr>
          <p:cNvPr id="1032" name="Picture 8" descr="OcioDual Module Capteur de Mouvement HC-SR501 Grand Angle Détecteur  Pyro-électrique Motion PIR Infrarouge Passif pour : Amazon.fr: Bricolage">
            <a:extLst>
              <a:ext uri="{FF2B5EF4-FFF2-40B4-BE49-F238E27FC236}">
                <a16:creationId xmlns:a16="http://schemas.microsoft.com/office/drawing/2014/main" id="{3977A729-0B51-35F5-75CD-6267BA1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76" y="2384304"/>
            <a:ext cx="1883839" cy="20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9986AB-7045-A030-B415-FF2AE1E32721}"/>
              </a:ext>
            </a:extLst>
          </p:cNvPr>
          <p:cNvSpPr txBox="1"/>
          <p:nvPr/>
        </p:nvSpPr>
        <p:spPr>
          <a:xfrm>
            <a:off x="9002211" y="193512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hc-sr501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E140A0-3258-9F40-457C-6A90BC9C5001}"/>
              </a:ext>
            </a:extLst>
          </p:cNvPr>
          <p:cNvSpPr txBox="1"/>
          <p:nvPr/>
        </p:nvSpPr>
        <p:spPr>
          <a:xfrm>
            <a:off x="7023537" y="147415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10k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3156F59-6835-3690-0BAB-FA2B39600F8F}"/>
              </a:ext>
            </a:extLst>
          </p:cNvPr>
          <p:cNvSpPr/>
          <p:nvPr/>
        </p:nvSpPr>
        <p:spPr>
          <a:xfrm>
            <a:off x="7117773" y="4010891"/>
            <a:ext cx="2722418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E123658-17A9-F3D2-AF2E-70248105C043}"/>
              </a:ext>
            </a:extLst>
          </p:cNvPr>
          <p:cNvSpPr/>
          <p:nvPr/>
        </p:nvSpPr>
        <p:spPr>
          <a:xfrm>
            <a:off x="7126185" y="4204589"/>
            <a:ext cx="2464624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88169A65-7647-6853-848F-EF8D88AA2BEF}"/>
              </a:ext>
            </a:extLst>
          </p:cNvPr>
          <p:cNvSpPr/>
          <p:nvPr/>
        </p:nvSpPr>
        <p:spPr>
          <a:xfrm flipV="1">
            <a:off x="7980221" y="2040147"/>
            <a:ext cx="319034" cy="272928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1FD776E-A59D-CF37-0682-36427DE55114}"/>
              </a:ext>
            </a:extLst>
          </p:cNvPr>
          <p:cNvSpPr/>
          <p:nvPr/>
        </p:nvSpPr>
        <p:spPr>
          <a:xfrm>
            <a:off x="7126185" y="4114800"/>
            <a:ext cx="2599706" cy="48378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F4032B3-E2B9-C5A2-E37B-F6EDE2F404CD}"/>
              </a:ext>
            </a:extLst>
          </p:cNvPr>
          <p:cNvSpPr/>
          <p:nvPr/>
        </p:nvSpPr>
        <p:spPr>
          <a:xfrm flipH="1">
            <a:off x="6231438" y="1690910"/>
            <a:ext cx="319034" cy="35516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FEECB0C-D2FA-FA55-A7AE-5C22469ED3F3}"/>
              </a:ext>
            </a:extLst>
          </p:cNvPr>
          <p:cNvSpPr/>
          <p:nvPr/>
        </p:nvSpPr>
        <p:spPr>
          <a:xfrm>
            <a:off x="4416137" y="1656415"/>
            <a:ext cx="1586402" cy="331470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335" h="3314700">
                <a:moveTo>
                  <a:pt x="705673" y="3314700"/>
                </a:moveTo>
                <a:lnTo>
                  <a:pt x="0" y="3300048"/>
                </a:lnTo>
                <a:cubicBezTo>
                  <a:pt x="3826" y="2454921"/>
                  <a:pt x="7651" y="1609794"/>
                  <a:pt x="11477" y="764667"/>
                </a:cubicBezTo>
                <a:lnTo>
                  <a:pt x="1752335" y="758536"/>
                </a:lnTo>
                <a:lnTo>
                  <a:pt x="1752335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4339F64-7A13-8F82-8908-C74061B13B80}"/>
              </a:ext>
            </a:extLst>
          </p:cNvPr>
          <p:cNvSpPr/>
          <p:nvPr/>
        </p:nvSpPr>
        <p:spPr>
          <a:xfrm>
            <a:off x="4767684" y="2052616"/>
            <a:ext cx="1469793" cy="174571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764667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1117285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11477 w 2975616"/>
              <a:gd name="connsiteY2" fmla="*/ 999746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117285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038927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29081 w 2999024"/>
              <a:gd name="connsiteY0" fmla="*/ 3197161 h 3197161"/>
              <a:gd name="connsiteX1" fmla="*/ 23408 w 2999024"/>
              <a:gd name="connsiteY1" fmla="*/ 3182509 h 3197161"/>
              <a:gd name="connsiteX2" fmla="*/ 330 w 2999024"/>
              <a:gd name="connsiteY2" fmla="*/ 1080720 h 3197161"/>
              <a:gd name="connsiteX3" fmla="*/ 2999024 w 2999024"/>
              <a:gd name="connsiteY3" fmla="*/ 1052386 h 3197161"/>
              <a:gd name="connsiteX4" fmla="*/ 2978290 w 2999024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43267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21151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291192 h 3291192"/>
              <a:gd name="connsiteX1" fmla="*/ 0 w 2975616"/>
              <a:gd name="connsiteY1" fmla="*/ 3276540 h 3291192"/>
              <a:gd name="connsiteX2" fmla="*/ 21151 w 2975616"/>
              <a:gd name="connsiteY2" fmla="*/ 1185199 h 3291192"/>
              <a:gd name="connsiteX3" fmla="*/ 2975616 w 2975616"/>
              <a:gd name="connsiteY3" fmla="*/ 1146417 h 3291192"/>
              <a:gd name="connsiteX4" fmla="*/ 2932766 w 2975616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898210 w 2932766"/>
              <a:gd name="connsiteY3" fmla="*/ 1146417 h 3291192"/>
              <a:gd name="connsiteX4" fmla="*/ 2932766 w 2932766"/>
              <a:gd name="connsiteY4" fmla="*/ 0 h 3291192"/>
              <a:gd name="connsiteX0" fmla="*/ 705673 w 2964558"/>
              <a:gd name="connsiteY0" fmla="*/ 3291192 h 3291192"/>
              <a:gd name="connsiteX1" fmla="*/ 0 w 2964558"/>
              <a:gd name="connsiteY1" fmla="*/ 3276540 h 3291192"/>
              <a:gd name="connsiteX2" fmla="*/ 21151 w 2964558"/>
              <a:gd name="connsiteY2" fmla="*/ 1185199 h 3291192"/>
              <a:gd name="connsiteX3" fmla="*/ 2964558 w 2964558"/>
              <a:gd name="connsiteY3" fmla="*/ 1156865 h 3291192"/>
              <a:gd name="connsiteX4" fmla="*/ 2932766 w 2964558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920327 w 2932766"/>
              <a:gd name="connsiteY3" fmla="*/ 1156865 h 3291192"/>
              <a:gd name="connsiteX4" fmla="*/ 2932766 w 2932766"/>
              <a:gd name="connsiteY4" fmla="*/ 0 h 329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766" h="3291192">
                <a:moveTo>
                  <a:pt x="705673" y="3291192"/>
                </a:moveTo>
                <a:lnTo>
                  <a:pt x="0" y="3276540"/>
                </a:lnTo>
                <a:cubicBezTo>
                  <a:pt x="3826" y="2431413"/>
                  <a:pt x="17325" y="2030326"/>
                  <a:pt x="21151" y="1185199"/>
                </a:cubicBezTo>
                <a:lnTo>
                  <a:pt x="2920327" y="1156865"/>
                </a:lnTo>
                <a:lnTo>
                  <a:pt x="2932766" y="0"/>
                </a:ln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93CEA-935E-9C10-B1EB-B7D8BBE0892F}"/>
              </a:ext>
            </a:extLst>
          </p:cNvPr>
          <p:cNvSpPr txBox="1"/>
          <p:nvPr/>
        </p:nvSpPr>
        <p:spPr>
          <a:xfrm>
            <a:off x="4953603" y="6060870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ESP8266 D1 mini</a:t>
            </a:r>
          </a:p>
        </p:txBody>
      </p:sp>
    </p:spTree>
    <p:extLst>
      <p:ext uri="{BB962C8B-B14F-4D97-AF65-F5344CB8AC3E}">
        <p14:creationId xmlns:p14="http://schemas.microsoft.com/office/powerpoint/2010/main" val="380108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1</cp:revision>
  <dcterms:created xsi:type="dcterms:W3CDTF">2023-03-15T15:44:49Z</dcterms:created>
  <dcterms:modified xsi:type="dcterms:W3CDTF">2023-03-15T16:27:20Z</dcterms:modified>
</cp:coreProperties>
</file>