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76" d="100"/>
          <a:sy n="276" d="100"/>
        </p:scale>
        <p:origin x="-10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0C4A-8C7B-5070-6720-E943125D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660B7-1E5D-DE2B-5E98-289504CD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BCA83-A1A1-A9A5-6DF5-74F25FC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BA53C-C83A-7EAC-3F76-22AF41BF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96513-2A0E-E535-E6C9-A1CE2C4F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B36F0-C0C2-B6D5-1443-466B728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8C5B2C-1C31-4221-D945-EA026F44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0DB15-A71F-A9F2-5C81-7471A3F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C5ED4-2878-97AA-304F-E3BE0D3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5461F-2E2F-26E8-640D-4916AC2D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7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6FD2E3-74F0-63F8-A904-749DFB387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14148-C708-3BB3-BAA1-6740882A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77916-003A-9956-E19F-CD83F8A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DFD14-4177-4093-B4E0-70279F74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C00FB-88D5-204D-B5CF-CC05D69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5CF64-6CFB-01D8-2D54-3A73C640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11D3A-1910-AF32-8C2D-0C8BBFB7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4F2F4-3CDE-8CA7-6C55-4B7D5A3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2612D-E13E-84DC-71A9-47CBAB6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42EE2-5513-FCFA-2121-16523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9ED6C-C594-CF64-4AB1-DDFA257E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48205-F6B1-BD62-C69E-40A5A0E0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7742E-0673-E03C-961A-22ADCE2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0720B-F348-4A72-1C9D-6536E57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C03AA-B261-8B9B-A3D8-48D6C79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8F45-6E57-19BE-117F-786779F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9D5B1-7A3F-4055-BC86-C4C95E73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14E19-B4E3-3F54-CFD1-456BA9F1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D611A-D751-E848-5A7A-50374A19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0BAB89-A1B7-4B24-8EDA-9AB0242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763AA-C7F2-4052-14AB-BEF7A679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0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32D0-5275-18E1-EBDF-3737100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5470D-9EBD-6866-8346-E33DAA1C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456C78-5121-A871-0F40-9CFC5844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7631B2-1D55-8725-321D-88A56AA5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751B5-E6A2-75F5-962F-E8BD7734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B936E0-FA56-7E6E-FE7B-9818F33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B1F7A0-C0BC-359E-3D96-937DEA3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97397-4FF3-A364-6D2B-BDF3754D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49545-8F5B-2C0B-3F0C-96C3ADCF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7C7BB-1E87-86B3-E192-B667054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98922B-C95E-0C2E-D787-7C229793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EAD1E7-6038-95CB-6C59-7B66717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67A10-EEFF-9FE8-EAD2-76FED872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317EE-28FE-B566-2436-A2029C1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0D86C-DFD3-EBD9-4D9B-2D258BC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D7823-3CA7-A07C-069A-BD5EA6F5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D731C-5D7F-F52E-B3B5-09D0FB2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08B0D-00A4-7DB2-D577-98BF536F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8F0FE-D719-0B89-DC13-8375AFBA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EF820-1B2B-B125-A633-2A01AC8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C63CB-534F-9B70-5EE3-0106362E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3EAF-9752-F966-5646-C4221235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B1F2E-3180-9D0B-A73C-D2CBB2D65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35AE0-94E4-1E0A-A195-86FE98FA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A0154-D40E-CA95-2969-5A870834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127932-1602-1287-362F-967241C9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2347E-F78E-CB0A-9B1B-624C1C2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30D3A0-F714-958F-027B-04F572E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E5B5A-0049-5CF9-E452-02FCB7D0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B5E2F-D38B-B33C-25C9-3EED7B80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FA95-C771-E941-BEA2-0E3AE19BD5D0}" type="datetimeFigureOut">
              <a:rPr lang="fr-FR" smtClean="0"/>
              <a:t>01/11/2023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1E342-1A84-4E0B-4BCD-7FC756C55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4D88E-3D8A-5135-8484-48D207A31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23D501-D36D-9B57-5AA8-AAEDC67F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4" y="677247"/>
            <a:ext cx="4446176" cy="3319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121FE1-C9FD-F228-69EB-6B4E67DE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40181" cy="32513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CE0A28-3DAB-8DE7-0DFF-694B06B3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88" y="0"/>
            <a:ext cx="4706885" cy="233482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801564-F37A-A8D7-C7FB-91D134A6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636151" y="3953093"/>
            <a:ext cx="439795" cy="2026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C81FFC-59A7-626E-3D9F-87F1EEBC9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35957" y="378381"/>
            <a:ext cx="516026" cy="2462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5FFC13B-1769-A686-A3F1-DCF121886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5131" y="365162"/>
            <a:ext cx="527753" cy="2228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900457-E4E8-F197-E988-D49CF60CF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25970" y="410841"/>
            <a:ext cx="428066" cy="21696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E7E52C8-3AD7-EF7E-CBA5-6D79E4F38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972450" y="3954104"/>
            <a:ext cx="439790" cy="22282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295F742-22A4-62A1-D997-3376CAD7E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161588" y="485430"/>
            <a:ext cx="304920" cy="19937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1DE24B9-ABF8-16C9-8BBA-E7B396E610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319264" y="401690"/>
            <a:ext cx="387929" cy="1996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05637-D2EF-6895-1FE3-7E15C603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431508" y="398580"/>
            <a:ext cx="510163" cy="187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2571DED-181A-1785-BB02-39EB6E8E89C0}"/>
              </a:ext>
            </a:extLst>
          </p:cNvPr>
          <p:cNvSpPr txBox="1"/>
          <p:nvPr/>
        </p:nvSpPr>
        <p:spPr>
          <a:xfrm>
            <a:off x="2394207" y="42837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3.3v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5F58EF-9142-EE11-569F-CEB42385548E}"/>
              </a:ext>
            </a:extLst>
          </p:cNvPr>
          <p:cNvSpPr txBox="1"/>
          <p:nvPr/>
        </p:nvSpPr>
        <p:spPr>
          <a:xfrm>
            <a:off x="2992616" y="42742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E1D157-E472-CB4B-9B9D-0DEE4F8B7108}"/>
              </a:ext>
            </a:extLst>
          </p:cNvPr>
          <p:cNvSpPr txBox="1"/>
          <p:nvPr/>
        </p:nvSpPr>
        <p:spPr>
          <a:xfrm>
            <a:off x="3320377" y="692636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8DF97-B4B7-C8E8-671F-DA38BFB9C738}"/>
              </a:ext>
            </a:extLst>
          </p:cNvPr>
          <p:cNvSpPr txBox="1"/>
          <p:nvPr/>
        </p:nvSpPr>
        <p:spPr>
          <a:xfrm>
            <a:off x="2533792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81B8CE-6339-95C0-B2EF-F8B2B1D50108}"/>
              </a:ext>
            </a:extLst>
          </p:cNvPr>
          <p:cNvSpPr txBox="1"/>
          <p:nvPr/>
        </p:nvSpPr>
        <p:spPr>
          <a:xfrm>
            <a:off x="2705358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8EE2744-A512-C4EF-CBF3-015EF69CCB76}"/>
              </a:ext>
            </a:extLst>
          </p:cNvPr>
          <p:cNvSpPr txBox="1"/>
          <p:nvPr/>
        </p:nvSpPr>
        <p:spPr>
          <a:xfrm>
            <a:off x="3085194" y="6772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450F815-A7A1-B2FC-EAC4-3666891DEB35}"/>
              </a:ext>
            </a:extLst>
          </p:cNvPr>
          <p:cNvSpPr txBox="1"/>
          <p:nvPr/>
        </p:nvSpPr>
        <p:spPr>
          <a:xfrm>
            <a:off x="2362225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6CD827-7B71-0613-8C10-BB7C82AF8E94}"/>
              </a:ext>
            </a:extLst>
          </p:cNvPr>
          <p:cNvSpPr txBox="1"/>
          <p:nvPr/>
        </p:nvSpPr>
        <p:spPr>
          <a:xfrm>
            <a:off x="8641659" y="1593899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Vert</a:t>
            </a:r>
          </a:p>
          <a:p>
            <a:r>
              <a:rPr lang="fr-FR" sz="1000" dirty="0"/>
              <a:t>Bleu</a:t>
            </a:r>
          </a:p>
          <a:p>
            <a:r>
              <a:rPr lang="fr-FR" sz="1000" dirty="0"/>
              <a:t>Gris clair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0B897D9-94CC-8EB5-DB8F-9C46F3AF50D6}"/>
              </a:ext>
            </a:extLst>
          </p:cNvPr>
          <p:cNvSpPr txBox="1"/>
          <p:nvPr/>
        </p:nvSpPr>
        <p:spPr>
          <a:xfrm>
            <a:off x="10324324" y="155695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Marron</a:t>
            </a:r>
          </a:p>
          <a:p>
            <a:r>
              <a:rPr lang="fr-FR" sz="1000" dirty="0"/>
              <a:t>Noir</a:t>
            </a:r>
          </a:p>
          <a:p>
            <a:r>
              <a:rPr lang="fr-FR" sz="1000" dirty="0"/>
              <a:t>Blanc</a:t>
            </a:r>
          </a:p>
          <a:p>
            <a:r>
              <a:rPr lang="fr-FR" sz="1000" dirty="0"/>
              <a:t>Gris foncé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856EC-61F4-0BA2-A1AD-DB0A33C05006}"/>
              </a:ext>
            </a:extLst>
          </p:cNvPr>
          <p:cNvSpPr txBox="1"/>
          <p:nvPr/>
        </p:nvSpPr>
        <p:spPr>
          <a:xfrm rot="16200000">
            <a:off x="2280632" y="-87382"/>
            <a:ext cx="7633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Blanc</a:t>
            </a:r>
          </a:p>
          <a:p>
            <a:r>
              <a:rPr lang="fr-FR" sz="1100" dirty="0"/>
              <a:t>Gris foncé</a:t>
            </a:r>
          </a:p>
          <a:p>
            <a:r>
              <a:rPr lang="fr-FR" sz="1100" dirty="0"/>
              <a:t>Gris clair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E5BED2-CE2A-2678-1102-171C6C945CF9}"/>
              </a:ext>
            </a:extLst>
          </p:cNvPr>
          <p:cNvSpPr txBox="1"/>
          <p:nvPr/>
        </p:nvSpPr>
        <p:spPr>
          <a:xfrm rot="16200000">
            <a:off x="3227571" y="-126854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Noir</a:t>
            </a:r>
          </a:p>
          <a:p>
            <a:r>
              <a:rPr lang="fr-FR" sz="1100" dirty="0"/>
              <a:t>Bleu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702C2CB-00F9-A9D0-BC74-85DB1EBCA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809261" y="4686575"/>
            <a:ext cx="892265" cy="5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2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23</Words>
  <Application>Microsoft Macintosh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4</cp:revision>
  <dcterms:created xsi:type="dcterms:W3CDTF">2023-11-01T09:25:30Z</dcterms:created>
  <dcterms:modified xsi:type="dcterms:W3CDTF">2023-11-01T15:24:10Z</dcterms:modified>
</cp:coreProperties>
</file>