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5"/>
    <p:restoredTop sz="94722"/>
  </p:normalViewPr>
  <p:slideViewPr>
    <p:cSldViewPr snapToGrid="0">
      <p:cViewPr>
        <p:scale>
          <a:sx n="90" d="100"/>
          <a:sy n="90" d="100"/>
        </p:scale>
        <p:origin x="108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3B0EC-9911-19C6-5037-D7E711C8E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BBA25A-8A3D-6FBD-895A-6198286A6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C21DCE-BA26-9D67-FF76-EF9AFA19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FC4025-3F2B-8A8F-3202-0B67CF3B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4E0CE2-C385-6DAA-9A74-C6DA25CA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21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50329-E07C-E054-4058-899D6C8A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883CB-3A7D-8417-3F1E-B8382CD5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F78E9-99A3-02F6-7F9A-8DCB3946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5B422-006A-66E4-BC18-EB051190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5DC63-6B1F-DFAF-7A46-73B76747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15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ED61D0-CCB1-B2D0-B033-1CF1B0E9D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E5473D-2CAE-BBAA-2D13-1AF5860E3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1A290-5959-67E8-0A68-10A80A58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18203-3FF3-460E-0EC5-9A84C580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9161A-ADAE-44C0-5999-6852C65E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82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BCF8-919D-D9E9-E2DC-CD397BFA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DE0ED-8B31-9412-1DA9-06EBD896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49D07C-BCF2-DDBC-6C53-2CABDE94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8F3A1-D8E4-C545-5FF5-33724255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40366-0A5A-DCCA-B363-070CA9E8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90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FA3C-DC51-9F7B-6541-52763493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47E9B0-3208-8F2A-B7DF-6333C71C8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AC314-0D7E-44C0-878F-6CDCBA61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4AD44-DE95-A578-65BF-64D8DAD8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7F702-932A-04CF-8FA4-3FB22B31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5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1F09F-7E98-C34A-B836-9C688984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9C330-8509-9673-5343-803D8237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679CC5-016F-4375-0DB9-CD53F0C4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E82E7-9FF8-DB87-F77A-8056F4CD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2E6D79-C423-9544-951A-9E15E4CA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998328-D799-6734-DB29-7D4F16B9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4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E39C5-897D-8C01-16FD-99FF0A9E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C138D7-1A6A-EF0C-48DE-1FF5707AF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499FCC-BC2E-30AF-8346-DD40D606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685A0D-56B1-6310-203E-E8CDFA3EE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C43EF-2B14-D38C-23FA-4E0E36CA9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57DCD7-73D6-61D7-E046-05ECC8C2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968EB2-5C4A-50CE-3528-1120DA55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9FFEFA-859A-1627-3E3D-3DBEE1C4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5D0DA-9E45-2332-4A25-3258C281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A5A265-F1CA-897D-2924-714C575E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4AF600-EA10-27CD-5C9F-87D53CA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EDB627-8849-1115-916D-0C43D7F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7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3ADAF3-09AB-31C5-39D9-CBDCBC2A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571CC3-842F-0360-EE19-2E11A14F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98E9B3-0993-1429-417C-E111F85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57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9BF53-157A-AD45-47D4-03F3C10E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07164-1FA4-86AC-0A53-9383F52D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344618-E65C-FDFB-F24E-020856FC0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311430-B317-13B0-F0A6-D18C4E07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D39464-3114-20A6-DBF1-1B728A19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A74AE5-B3DE-7FF0-6754-3EF7A71E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705C0-13A9-CFB0-801F-643C0DA5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4C8EE1-AC68-205C-7475-91B1E9463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349676-E1A9-4A00-81CC-92D070060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586D6E-4E5D-5E0D-4031-E15DBFAC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FB2F8-93A6-1023-66F7-D9FA459C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5EC20-C8F2-602D-64C9-0F2A4863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8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4D0FDB-D962-0ED0-767F-D7161FB5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2A173-3063-CE0B-81B9-4B436285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C8928B-825B-65C4-60CF-40CB2BAE1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A341-7FB4-A74E-ACD9-B131A62C6628}" type="datetimeFigureOut">
              <a:rPr lang="fr-FR" smtClean="0"/>
              <a:t>11/11/2024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6A2B3-08FE-5236-5913-C746F9F72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91789C-D5E0-4DCE-D052-864E2D02A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sp-12 D1 Min Esp8266 Développement D1 Mini Nodemcu Esp8266 Wemos Mini  Nodemcu 4m - Buy D1 Mini Esp8266,Mini Nodemcu 4m,Esp8266 Conseil De  Développement Product on Alibaba.com">
            <a:extLst>
              <a:ext uri="{FF2B5EF4-FFF2-40B4-BE49-F238E27FC236}">
                <a16:creationId xmlns:a16="http://schemas.microsoft.com/office/drawing/2014/main" id="{57B660E0-BDCD-75FC-4FA0-ECD592AC7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47" y="2712019"/>
            <a:ext cx="3262906" cy="326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3276826-CA0A-0898-03A4-ABFC76EA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26066" y="549212"/>
            <a:ext cx="602214" cy="14210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5F61EC1-45FA-F449-D264-480F8F881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472" y="1837521"/>
            <a:ext cx="1519883" cy="396324"/>
          </a:xfrm>
          <a:prstGeom prst="rect">
            <a:avLst/>
          </a:prstGeom>
        </p:spPr>
      </p:pic>
      <p:pic>
        <p:nvPicPr>
          <p:cNvPr id="1032" name="Picture 8" descr="OcioDual Module Capteur de Mouvement HC-SR501 Grand Angle Détecteur  Pyro-électrique Motion PIR Infrarouge Passif pour : Amazon.fr: Bricolage">
            <a:extLst>
              <a:ext uri="{FF2B5EF4-FFF2-40B4-BE49-F238E27FC236}">
                <a16:creationId xmlns:a16="http://schemas.microsoft.com/office/drawing/2014/main" id="{3977A729-0B51-35F5-75CD-6267BA156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576" y="2384304"/>
            <a:ext cx="1883839" cy="208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9986AB-7045-A030-B415-FF2AE1E32721}"/>
              </a:ext>
            </a:extLst>
          </p:cNvPr>
          <p:cNvSpPr txBox="1"/>
          <p:nvPr/>
        </p:nvSpPr>
        <p:spPr>
          <a:xfrm>
            <a:off x="9002211" y="1935125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hc-sr501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E140A0-3258-9F40-457C-6A90BC9C5001}"/>
              </a:ext>
            </a:extLst>
          </p:cNvPr>
          <p:cNvSpPr txBox="1"/>
          <p:nvPr/>
        </p:nvSpPr>
        <p:spPr>
          <a:xfrm>
            <a:off x="7023537" y="1474156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10k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C3156F59-6835-3690-0BAB-FA2B39600F8F}"/>
              </a:ext>
            </a:extLst>
          </p:cNvPr>
          <p:cNvSpPr/>
          <p:nvPr/>
        </p:nvSpPr>
        <p:spPr>
          <a:xfrm>
            <a:off x="7117773" y="4010891"/>
            <a:ext cx="2722418" cy="758536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2E123658-17A9-F3D2-AF2E-70248105C043}"/>
              </a:ext>
            </a:extLst>
          </p:cNvPr>
          <p:cNvSpPr/>
          <p:nvPr/>
        </p:nvSpPr>
        <p:spPr>
          <a:xfrm>
            <a:off x="7126185" y="4204589"/>
            <a:ext cx="2464624" cy="758536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88169A65-7647-6853-848F-EF8D88AA2BEF}"/>
              </a:ext>
            </a:extLst>
          </p:cNvPr>
          <p:cNvSpPr/>
          <p:nvPr/>
        </p:nvSpPr>
        <p:spPr>
          <a:xfrm flipV="1">
            <a:off x="7980221" y="2040147"/>
            <a:ext cx="319034" cy="2729280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F1FD776E-A59D-CF37-0682-36427DE55114}"/>
              </a:ext>
            </a:extLst>
          </p:cNvPr>
          <p:cNvSpPr/>
          <p:nvPr/>
        </p:nvSpPr>
        <p:spPr>
          <a:xfrm>
            <a:off x="7126185" y="4114800"/>
            <a:ext cx="2599706" cy="483784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4F4032B3-E2B9-C5A2-E37B-F6EDE2F404CD}"/>
              </a:ext>
            </a:extLst>
          </p:cNvPr>
          <p:cNvSpPr/>
          <p:nvPr/>
        </p:nvSpPr>
        <p:spPr>
          <a:xfrm flipH="1">
            <a:off x="6231438" y="1690910"/>
            <a:ext cx="319034" cy="355164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9FEECB0C-D2FA-FA55-A7AE-5C22469ED3F3}"/>
              </a:ext>
            </a:extLst>
          </p:cNvPr>
          <p:cNvSpPr/>
          <p:nvPr/>
        </p:nvSpPr>
        <p:spPr>
          <a:xfrm>
            <a:off x="4416137" y="1656415"/>
            <a:ext cx="1586402" cy="3314700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  <a:gd name="connsiteX0" fmla="*/ 0 w 2722418"/>
              <a:gd name="connsiteY0" fmla="*/ 758536 h 764667"/>
              <a:gd name="connsiteX1" fmla="*/ 981560 w 2722418"/>
              <a:gd name="connsiteY1" fmla="*/ 764667 h 764667"/>
              <a:gd name="connsiteX2" fmla="*/ 2722418 w 2722418"/>
              <a:gd name="connsiteY2" fmla="*/ 758536 h 764667"/>
              <a:gd name="connsiteX3" fmla="*/ 2722418 w 2722418"/>
              <a:gd name="connsiteY3" fmla="*/ 0 h 764667"/>
              <a:gd name="connsiteX0" fmla="*/ 0 w 1746807"/>
              <a:gd name="connsiteY0" fmla="*/ 3293918 h 3293918"/>
              <a:gd name="connsiteX1" fmla="*/ 5949 w 1746807"/>
              <a:gd name="connsiteY1" fmla="*/ 764667 h 3293918"/>
              <a:gd name="connsiteX2" fmla="*/ 1746807 w 1746807"/>
              <a:gd name="connsiteY2" fmla="*/ 758536 h 3293918"/>
              <a:gd name="connsiteX3" fmla="*/ 1746807 w 1746807"/>
              <a:gd name="connsiteY3" fmla="*/ 0 h 3293918"/>
              <a:gd name="connsiteX0" fmla="*/ 17006 w 1763813"/>
              <a:gd name="connsiteY0" fmla="*/ 3293918 h 3293918"/>
              <a:gd name="connsiteX1" fmla="*/ 0 w 1763813"/>
              <a:gd name="connsiteY1" fmla="*/ 2531120 h 3293918"/>
              <a:gd name="connsiteX2" fmla="*/ 22955 w 1763813"/>
              <a:gd name="connsiteY2" fmla="*/ 764667 h 3293918"/>
              <a:gd name="connsiteX3" fmla="*/ 1763813 w 1763813"/>
              <a:gd name="connsiteY3" fmla="*/ 758536 h 3293918"/>
              <a:gd name="connsiteX4" fmla="*/ 1763813 w 1763813"/>
              <a:gd name="connsiteY4" fmla="*/ 0 h 3293918"/>
              <a:gd name="connsiteX0" fmla="*/ 774539 w 1763813"/>
              <a:gd name="connsiteY0" fmla="*/ 3366654 h 3366654"/>
              <a:gd name="connsiteX1" fmla="*/ 0 w 1763813"/>
              <a:gd name="connsiteY1" fmla="*/ 2531120 h 3366654"/>
              <a:gd name="connsiteX2" fmla="*/ 22955 w 1763813"/>
              <a:gd name="connsiteY2" fmla="*/ 764667 h 3366654"/>
              <a:gd name="connsiteX3" fmla="*/ 1763813 w 1763813"/>
              <a:gd name="connsiteY3" fmla="*/ 758536 h 3366654"/>
              <a:gd name="connsiteX4" fmla="*/ 1763813 w 1763813"/>
              <a:gd name="connsiteY4" fmla="*/ 0 h 3366654"/>
              <a:gd name="connsiteX0" fmla="*/ 774539 w 1763813"/>
              <a:gd name="connsiteY0" fmla="*/ 3366654 h 3366654"/>
              <a:gd name="connsiteX1" fmla="*/ 0 w 1763813"/>
              <a:gd name="connsiteY1" fmla="*/ 3341611 h 3366654"/>
              <a:gd name="connsiteX2" fmla="*/ 22955 w 1763813"/>
              <a:gd name="connsiteY2" fmla="*/ 764667 h 3366654"/>
              <a:gd name="connsiteX3" fmla="*/ 1763813 w 1763813"/>
              <a:gd name="connsiteY3" fmla="*/ 758536 h 3366654"/>
              <a:gd name="connsiteX4" fmla="*/ 1763813 w 1763813"/>
              <a:gd name="connsiteY4" fmla="*/ 0 h 3366654"/>
              <a:gd name="connsiteX0" fmla="*/ 717151 w 1763813"/>
              <a:gd name="connsiteY0" fmla="*/ 3314700 h 3341611"/>
              <a:gd name="connsiteX1" fmla="*/ 0 w 1763813"/>
              <a:gd name="connsiteY1" fmla="*/ 3341611 h 3341611"/>
              <a:gd name="connsiteX2" fmla="*/ 22955 w 1763813"/>
              <a:gd name="connsiteY2" fmla="*/ 764667 h 3341611"/>
              <a:gd name="connsiteX3" fmla="*/ 1763813 w 1763813"/>
              <a:gd name="connsiteY3" fmla="*/ 758536 h 3341611"/>
              <a:gd name="connsiteX4" fmla="*/ 1763813 w 1763813"/>
              <a:gd name="connsiteY4" fmla="*/ 0 h 3341611"/>
              <a:gd name="connsiteX0" fmla="*/ 705673 w 1752335"/>
              <a:gd name="connsiteY0" fmla="*/ 3314700 h 3314700"/>
              <a:gd name="connsiteX1" fmla="*/ 0 w 1752335"/>
              <a:gd name="connsiteY1" fmla="*/ 3300048 h 3314700"/>
              <a:gd name="connsiteX2" fmla="*/ 11477 w 1752335"/>
              <a:gd name="connsiteY2" fmla="*/ 764667 h 3314700"/>
              <a:gd name="connsiteX3" fmla="*/ 1752335 w 1752335"/>
              <a:gd name="connsiteY3" fmla="*/ 758536 h 3314700"/>
              <a:gd name="connsiteX4" fmla="*/ 1752335 w 1752335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335" h="3314700">
                <a:moveTo>
                  <a:pt x="705673" y="3314700"/>
                </a:moveTo>
                <a:lnTo>
                  <a:pt x="0" y="3300048"/>
                </a:lnTo>
                <a:cubicBezTo>
                  <a:pt x="3826" y="2454921"/>
                  <a:pt x="7651" y="1609794"/>
                  <a:pt x="11477" y="764667"/>
                </a:cubicBezTo>
                <a:lnTo>
                  <a:pt x="1752335" y="758536"/>
                </a:lnTo>
                <a:lnTo>
                  <a:pt x="1752335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D4339F64-7A13-8F82-8908-C74061B13B80}"/>
              </a:ext>
            </a:extLst>
          </p:cNvPr>
          <p:cNvSpPr/>
          <p:nvPr/>
        </p:nvSpPr>
        <p:spPr>
          <a:xfrm>
            <a:off x="4767684" y="2052616"/>
            <a:ext cx="1469793" cy="1745716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  <a:gd name="connsiteX0" fmla="*/ 0 w 2722418"/>
              <a:gd name="connsiteY0" fmla="*/ 758536 h 764667"/>
              <a:gd name="connsiteX1" fmla="*/ 981560 w 2722418"/>
              <a:gd name="connsiteY1" fmla="*/ 764667 h 764667"/>
              <a:gd name="connsiteX2" fmla="*/ 2722418 w 2722418"/>
              <a:gd name="connsiteY2" fmla="*/ 758536 h 764667"/>
              <a:gd name="connsiteX3" fmla="*/ 2722418 w 2722418"/>
              <a:gd name="connsiteY3" fmla="*/ 0 h 764667"/>
              <a:gd name="connsiteX0" fmla="*/ 0 w 1746807"/>
              <a:gd name="connsiteY0" fmla="*/ 3293918 h 3293918"/>
              <a:gd name="connsiteX1" fmla="*/ 5949 w 1746807"/>
              <a:gd name="connsiteY1" fmla="*/ 764667 h 3293918"/>
              <a:gd name="connsiteX2" fmla="*/ 1746807 w 1746807"/>
              <a:gd name="connsiteY2" fmla="*/ 758536 h 3293918"/>
              <a:gd name="connsiteX3" fmla="*/ 1746807 w 1746807"/>
              <a:gd name="connsiteY3" fmla="*/ 0 h 3293918"/>
              <a:gd name="connsiteX0" fmla="*/ 17006 w 1763813"/>
              <a:gd name="connsiteY0" fmla="*/ 3293918 h 3293918"/>
              <a:gd name="connsiteX1" fmla="*/ 0 w 1763813"/>
              <a:gd name="connsiteY1" fmla="*/ 2531120 h 3293918"/>
              <a:gd name="connsiteX2" fmla="*/ 22955 w 1763813"/>
              <a:gd name="connsiteY2" fmla="*/ 764667 h 3293918"/>
              <a:gd name="connsiteX3" fmla="*/ 1763813 w 1763813"/>
              <a:gd name="connsiteY3" fmla="*/ 758536 h 3293918"/>
              <a:gd name="connsiteX4" fmla="*/ 1763813 w 1763813"/>
              <a:gd name="connsiteY4" fmla="*/ 0 h 3293918"/>
              <a:gd name="connsiteX0" fmla="*/ 774539 w 1763813"/>
              <a:gd name="connsiteY0" fmla="*/ 3366654 h 3366654"/>
              <a:gd name="connsiteX1" fmla="*/ 0 w 1763813"/>
              <a:gd name="connsiteY1" fmla="*/ 2531120 h 3366654"/>
              <a:gd name="connsiteX2" fmla="*/ 22955 w 1763813"/>
              <a:gd name="connsiteY2" fmla="*/ 764667 h 3366654"/>
              <a:gd name="connsiteX3" fmla="*/ 1763813 w 1763813"/>
              <a:gd name="connsiteY3" fmla="*/ 758536 h 3366654"/>
              <a:gd name="connsiteX4" fmla="*/ 1763813 w 1763813"/>
              <a:gd name="connsiteY4" fmla="*/ 0 h 3366654"/>
              <a:gd name="connsiteX0" fmla="*/ 774539 w 1763813"/>
              <a:gd name="connsiteY0" fmla="*/ 3366654 h 3366654"/>
              <a:gd name="connsiteX1" fmla="*/ 0 w 1763813"/>
              <a:gd name="connsiteY1" fmla="*/ 3341611 h 3366654"/>
              <a:gd name="connsiteX2" fmla="*/ 22955 w 1763813"/>
              <a:gd name="connsiteY2" fmla="*/ 764667 h 3366654"/>
              <a:gd name="connsiteX3" fmla="*/ 1763813 w 1763813"/>
              <a:gd name="connsiteY3" fmla="*/ 758536 h 3366654"/>
              <a:gd name="connsiteX4" fmla="*/ 1763813 w 1763813"/>
              <a:gd name="connsiteY4" fmla="*/ 0 h 3366654"/>
              <a:gd name="connsiteX0" fmla="*/ 717151 w 1763813"/>
              <a:gd name="connsiteY0" fmla="*/ 3314700 h 3341611"/>
              <a:gd name="connsiteX1" fmla="*/ 0 w 1763813"/>
              <a:gd name="connsiteY1" fmla="*/ 3341611 h 3341611"/>
              <a:gd name="connsiteX2" fmla="*/ 22955 w 1763813"/>
              <a:gd name="connsiteY2" fmla="*/ 764667 h 3341611"/>
              <a:gd name="connsiteX3" fmla="*/ 1763813 w 1763813"/>
              <a:gd name="connsiteY3" fmla="*/ 758536 h 3341611"/>
              <a:gd name="connsiteX4" fmla="*/ 1763813 w 1763813"/>
              <a:gd name="connsiteY4" fmla="*/ 0 h 3341611"/>
              <a:gd name="connsiteX0" fmla="*/ 705673 w 1752335"/>
              <a:gd name="connsiteY0" fmla="*/ 3314700 h 3314700"/>
              <a:gd name="connsiteX1" fmla="*/ 0 w 1752335"/>
              <a:gd name="connsiteY1" fmla="*/ 3300048 h 3314700"/>
              <a:gd name="connsiteX2" fmla="*/ 11477 w 1752335"/>
              <a:gd name="connsiteY2" fmla="*/ 764667 h 3314700"/>
              <a:gd name="connsiteX3" fmla="*/ 1752335 w 1752335"/>
              <a:gd name="connsiteY3" fmla="*/ 758536 h 3314700"/>
              <a:gd name="connsiteX4" fmla="*/ 1752335 w 1752335"/>
              <a:gd name="connsiteY4" fmla="*/ 0 h 3314700"/>
              <a:gd name="connsiteX0" fmla="*/ 705673 w 2975616"/>
              <a:gd name="connsiteY0" fmla="*/ 3314700 h 3314700"/>
              <a:gd name="connsiteX1" fmla="*/ 0 w 2975616"/>
              <a:gd name="connsiteY1" fmla="*/ 3300048 h 3314700"/>
              <a:gd name="connsiteX2" fmla="*/ 11477 w 2975616"/>
              <a:gd name="connsiteY2" fmla="*/ 764667 h 3314700"/>
              <a:gd name="connsiteX3" fmla="*/ 2975616 w 2975616"/>
              <a:gd name="connsiteY3" fmla="*/ 1169925 h 3314700"/>
              <a:gd name="connsiteX4" fmla="*/ 1752335 w 2975616"/>
              <a:gd name="connsiteY4" fmla="*/ 0 h 3314700"/>
              <a:gd name="connsiteX0" fmla="*/ 705673 w 2975616"/>
              <a:gd name="connsiteY0" fmla="*/ 3314700 h 3314700"/>
              <a:gd name="connsiteX1" fmla="*/ 0 w 2975616"/>
              <a:gd name="connsiteY1" fmla="*/ 3300048 h 3314700"/>
              <a:gd name="connsiteX2" fmla="*/ 11477 w 2975616"/>
              <a:gd name="connsiteY2" fmla="*/ 1117285 h 3314700"/>
              <a:gd name="connsiteX3" fmla="*/ 2975616 w 2975616"/>
              <a:gd name="connsiteY3" fmla="*/ 1169925 h 3314700"/>
              <a:gd name="connsiteX4" fmla="*/ 1752335 w 2975616"/>
              <a:gd name="connsiteY4" fmla="*/ 0 h 3314700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11477 w 2975616"/>
              <a:gd name="connsiteY2" fmla="*/ 999746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32211 w 2975616"/>
              <a:gd name="connsiteY2" fmla="*/ 1117285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32211 w 2975616"/>
              <a:gd name="connsiteY2" fmla="*/ 1038927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29081 w 2999024"/>
              <a:gd name="connsiteY0" fmla="*/ 3197161 h 3197161"/>
              <a:gd name="connsiteX1" fmla="*/ 23408 w 2999024"/>
              <a:gd name="connsiteY1" fmla="*/ 3182509 h 3197161"/>
              <a:gd name="connsiteX2" fmla="*/ 330 w 2999024"/>
              <a:gd name="connsiteY2" fmla="*/ 1080720 h 3197161"/>
              <a:gd name="connsiteX3" fmla="*/ 2999024 w 2999024"/>
              <a:gd name="connsiteY3" fmla="*/ 1052386 h 3197161"/>
              <a:gd name="connsiteX4" fmla="*/ 2978290 w 2999024"/>
              <a:gd name="connsiteY4" fmla="*/ 0 h 3197161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43267 w 2975616"/>
              <a:gd name="connsiteY2" fmla="*/ 1091168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21151 w 2975616"/>
              <a:gd name="connsiteY2" fmla="*/ 1091168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05673 w 2975616"/>
              <a:gd name="connsiteY0" fmla="*/ 3291192 h 3291192"/>
              <a:gd name="connsiteX1" fmla="*/ 0 w 2975616"/>
              <a:gd name="connsiteY1" fmla="*/ 3276540 h 3291192"/>
              <a:gd name="connsiteX2" fmla="*/ 21151 w 2975616"/>
              <a:gd name="connsiteY2" fmla="*/ 1185199 h 3291192"/>
              <a:gd name="connsiteX3" fmla="*/ 2975616 w 2975616"/>
              <a:gd name="connsiteY3" fmla="*/ 1146417 h 3291192"/>
              <a:gd name="connsiteX4" fmla="*/ 2932766 w 2975616"/>
              <a:gd name="connsiteY4" fmla="*/ 0 h 3291192"/>
              <a:gd name="connsiteX0" fmla="*/ 705673 w 2932766"/>
              <a:gd name="connsiteY0" fmla="*/ 3291192 h 3291192"/>
              <a:gd name="connsiteX1" fmla="*/ 0 w 2932766"/>
              <a:gd name="connsiteY1" fmla="*/ 3276540 h 3291192"/>
              <a:gd name="connsiteX2" fmla="*/ 21151 w 2932766"/>
              <a:gd name="connsiteY2" fmla="*/ 1185199 h 3291192"/>
              <a:gd name="connsiteX3" fmla="*/ 2898210 w 2932766"/>
              <a:gd name="connsiteY3" fmla="*/ 1146417 h 3291192"/>
              <a:gd name="connsiteX4" fmla="*/ 2932766 w 2932766"/>
              <a:gd name="connsiteY4" fmla="*/ 0 h 3291192"/>
              <a:gd name="connsiteX0" fmla="*/ 705673 w 2964558"/>
              <a:gd name="connsiteY0" fmla="*/ 3291192 h 3291192"/>
              <a:gd name="connsiteX1" fmla="*/ 0 w 2964558"/>
              <a:gd name="connsiteY1" fmla="*/ 3276540 h 3291192"/>
              <a:gd name="connsiteX2" fmla="*/ 21151 w 2964558"/>
              <a:gd name="connsiteY2" fmla="*/ 1185199 h 3291192"/>
              <a:gd name="connsiteX3" fmla="*/ 2964558 w 2964558"/>
              <a:gd name="connsiteY3" fmla="*/ 1156865 h 3291192"/>
              <a:gd name="connsiteX4" fmla="*/ 2932766 w 2964558"/>
              <a:gd name="connsiteY4" fmla="*/ 0 h 3291192"/>
              <a:gd name="connsiteX0" fmla="*/ 705673 w 2932766"/>
              <a:gd name="connsiteY0" fmla="*/ 3291192 h 3291192"/>
              <a:gd name="connsiteX1" fmla="*/ 0 w 2932766"/>
              <a:gd name="connsiteY1" fmla="*/ 3276540 h 3291192"/>
              <a:gd name="connsiteX2" fmla="*/ 21151 w 2932766"/>
              <a:gd name="connsiteY2" fmla="*/ 1185199 h 3291192"/>
              <a:gd name="connsiteX3" fmla="*/ 2920327 w 2932766"/>
              <a:gd name="connsiteY3" fmla="*/ 1156865 h 3291192"/>
              <a:gd name="connsiteX4" fmla="*/ 2932766 w 2932766"/>
              <a:gd name="connsiteY4" fmla="*/ 0 h 3291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2766" h="3291192">
                <a:moveTo>
                  <a:pt x="705673" y="3291192"/>
                </a:moveTo>
                <a:lnTo>
                  <a:pt x="0" y="3276540"/>
                </a:lnTo>
                <a:cubicBezTo>
                  <a:pt x="3826" y="2431413"/>
                  <a:pt x="17325" y="2030326"/>
                  <a:pt x="21151" y="1185199"/>
                </a:cubicBezTo>
                <a:lnTo>
                  <a:pt x="2920327" y="1156865"/>
                </a:lnTo>
                <a:lnTo>
                  <a:pt x="2932766" y="0"/>
                </a:ln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D93CEA-935E-9C10-B1EB-B7D8BBE0892F}"/>
              </a:ext>
            </a:extLst>
          </p:cNvPr>
          <p:cNvSpPr txBox="1"/>
          <p:nvPr/>
        </p:nvSpPr>
        <p:spPr>
          <a:xfrm>
            <a:off x="4953603" y="6060870"/>
            <a:ext cx="2284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ESP8266 D1 mini</a:t>
            </a:r>
          </a:p>
        </p:txBody>
      </p:sp>
    </p:spTree>
    <p:extLst>
      <p:ext uri="{BB962C8B-B14F-4D97-AF65-F5344CB8AC3E}">
        <p14:creationId xmlns:p14="http://schemas.microsoft.com/office/powerpoint/2010/main" val="38010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Image 1068">
            <a:extLst>
              <a:ext uri="{FF2B5EF4-FFF2-40B4-BE49-F238E27FC236}">
                <a16:creationId xmlns:a16="http://schemas.microsoft.com/office/drawing/2014/main" id="{A48C4054-FA76-F0AA-EB4D-8586A6C4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832837">
            <a:off x="6818392" y="2268658"/>
            <a:ext cx="1016023" cy="898790"/>
          </a:xfrm>
          <a:prstGeom prst="rect">
            <a:avLst/>
          </a:prstGeom>
        </p:spPr>
      </p:pic>
      <p:pic>
        <p:nvPicPr>
          <p:cNvPr id="1053" name="Image 1052" descr="Une image contenant haut-parleur, cercle&#10;&#10;Description générée automatiquement">
            <a:extLst>
              <a:ext uri="{FF2B5EF4-FFF2-40B4-BE49-F238E27FC236}">
                <a16:creationId xmlns:a16="http://schemas.microsoft.com/office/drawing/2014/main" id="{17352816-E977-C4FF-BB45-8430E7BCB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6975" flipH="1">
            <a:off x="10107533" y="2535795"/>
            <a:ext cx="1351229" cy="13208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67B07D-A244-C093-5465-238E6F40DD2C}"/>
              </a:ext>
            </a:extLst>
          </p:cNvPr>
          <p:cNvSpPr txBox="1"/>
          <p:nvPr/>
        </p:nvSpPr>
        <p:spPr>
          <a:xfrm>
            <a:off x="6751127" y="240976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1k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4341084-8BDC-BB1A-0829-EA23182D259A}"/>
              </a:ext>
            </a:extLst>
          </p:cNvPr>
          <p:cNvSpPr txBox="1"/>
          <p:nvPr/>
        </p:nvSpPr>
        <p:spPr>
          <a:xfrm rot="16200000">
            <a:off x="2276615" y="2958465"/>
            <a:ext cx="2284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ESP8266 D1 mini</a:t>
            </a:r>
          </a:p>
        </p:txBody>
      </p:sp>
      <p:pic>
        <p:nvPicPr>
          <p:cNvPr id="1026" name="Picture 2" descr="Module MP3 DFPlayer">
            <a:extLst>
              <a:ext uri="{FF2B5EF4-FFF2-40B4-BE49-F238E27FC236}">
                <a16:creationId xmlns:a16="http://schemas.microsoft.com/office/drawing/2014/main" id="{6DD1C95B-A531-3ED0-81EE-6FFB24C4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675" y="1582754"/>
            <a:ext cx="3213089" cy="321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Mos D1 Mini NodeMcu ESP-8266 ESP-12F Wifi Module For Arduino">
            <a:extLst>
              <a:ext uri="{FF2B5EF4-FFF2-40B4-BE49-F238E27FC236}">
                <a16:creationId xmlns:a16="http://schemas.microsoft.com/office/drawing/2014/main" id="{463F848A-1AE5-F138-892C-CCACC2BA9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89063" y="1736748"/>
            <a:ext cx="2847109" cy="28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66F169-215C-198F-CFA5-C4C2308060B6}"/>
              </a:ext>
            </a:extLst>
          </p:cNvPr>
          <p:cNvCxnSpPr>
            <a:cxnSpLocks/>
          </p:cNvCxnSpPr>
          <p:nvPr/>
        </p:nvCxnSpPr>
        <p:spPr>
          <a:xfrm flipV="1">
            <a:off x="4412320" y="4155141"/>
            <a:ext cx="0" cy="35627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64D41B7-8CFD-DFA8-C908-D1D9D19BDB32}"/>
              </a:ext>
            </a:extLst>
          </p:cNvPr>
          <p:cNvCxnSpPr>
            <a:cxnSpLocks/>
          </p:cNvCxnSpPr>
          <p:nvPr/>
        </p:nvCxnSpPr>
        <p:spPr>
          <a:xfrm flipV="1">
            <a:off x="4611612" y="4155141"/>
            <a:ext cx="0" cy="1074414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290811B-E93A-A51D-5AD2-7BC359B46FA6}"/>
              </a:ext>
            </a:extLst>
          </p:cNvPr>
          <p:cNvCxnSpPr>
            <a:cxnSpLocks/>
          </p:cNvCxnSpPr>
          <p:nvPr/>
        </p:nvCxnSpPr>
        <p:spPr>
          <a:xfrm flipV="1">
            <a:off x="4782459" y="1430123"/>
            <a:ext cx="0" cy="729756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A12A457-36EB-4B1E-2245-266214AB4941}"/>
              </a:ext>
            </a:extLst>
          </p:cNvPr>
          <p:cNvCxnSpPr>
            <a:cxnSpLocks/>
          </p:cNvCxnSpPr>
          <p:nvPr/>
        </p:nvCxnSpPr>
        <p:spPr>
          <a:xfrm flipV="1">
            <a:off x="5150874" y="1701049"/>
            <a:ext cx="0" cy="458830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9062F94-AF88-43D9-2CE2-023DC92ACE0F}"/>
              </a:ext>
            </a:extLst>
          </p:cNvPr>
          <p:cNvCxnSpPr>
            <a:cxnSpLocks/>
          </p:cNvCxnSpPr>
          <p:nvPr/>
        </p:nvCxnSpPr>
        <p:spPr>
          <a:xfrm flipV="1">
            <a:off x="7917520" y="4224181"/>
            <a:ext cx="0" cy="28198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ECED898-1D9D-5177-3923-F4DBB3F14AE0}"/>
              </a:ext>
            </a:extLst>
          </p:cNvPr>
          <p:cNvCxnSpPr>
            <a:cxnSpLocks/>
          </p:cNvCxnSpPr>
          <p:nvPr/>
        </p:nvCxnSpPr>
        <p:spPr>
          <a:xfrm flipV="1">
            <a:off x="9347264" y="4224181"/>
            <a:ext cx="0" cy="1005374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CE51BA0-9665-D1AB-D954-1D0F278BF323}"/>
              </a:ext>
            </a:extLst>
          </p:cNvPr>
          <p:cNvCxnSpPr>
            <a:cxnSpLocks/>
          </p:cNvCxnSpPr>
          <p:nvPr/>
        </p:nvCxnSpPr>
        <p:spPr>
          <a:xfrm>
            <a:off x="4611612" y="5229555"/>
            <a:ext cx="4738928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456C2D5-D562-3B99-9913-4AF103C6D9EE}"/>
              </a:ext>
            </a:extLst>
          </p:cNvPr>
          <p:cNvCxnSpPr>
            <a:cxnSpLocks/>
          </p:cNvCxnSpPr>
          <p:nvPr/>
        </p:nvCxnSpPr>
        <p:spPr>
          <a:xfrm flipV="1">
            <a:off x="9111549" y="4224181"/>
            <a:ext cx="0" cy="655172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D861B72-3ACA-4F01-89DB-AA9B074396D8}"/>
              </a:ext>
            </a:extLst>
          </p:cNvPr>
          <p:cNvCxnSpPr>
            <a:cxnSpLocks/>
          </p:cNvCxnSpPr>
          <p:nvPr/>
        </p:nvCxnSpPr>
        <p:spPr>
          <a:xfrm flipV="1">
            <a:off x="9576566" y="4240093"/>
            <a:ext cx="0" cy="343764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650FC1D-5666-5087-F3E3-7DC32289809E}"/>
              </a:ext>
            </a:extLst>
          </p:cNvPr>
          <p:cNvCxnSpPr>
            <a:cxnSpLocks/>
          </p:cNvCxnSpPr>
          <p:nvPr/>
        </p:nvCxnSpPr>
        <p:spPr>
          <a:xfrm flipV="1">
            <a:off x="8151982" y="4240093"/>
            <a:ext cx="0" cy="526678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3052746-A487-B99F-4EA2-589F7774F6E3}"/>
              </a:ext>
            </a:extLst>
          </p:cNvPr>
          <p:cNvCxnSpPr>
            <a:cxnSpLocks/>
          </p:cNvCxnSpPr>
          <p:nvPr/>
        </p:nvCxnSpPr>
        <p:spPr>
          <a:xfrm flipV="1">
            <a:off x="8386444" y="4240093"/>
            <a:ext cx="0" cy="750083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32AC71AB-D159-E5B0-2DFE-710BC6E9ADAC}"/>
              </a:ext>
            </a:extLst>
          </p:cNvPr>
          <p:cNvCxnSpPr>
            <a:cxnSpLocks/>
          </p:cNvCxnSpPr>
          <p:nvPr/>
        </p:nvCxnSpPr>
        <p:spPr>
          <a:xfrm>
            <a:off x="4412320" y="4511418"/>
            <a:ext cx="352417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174E6147-CD1A-BD76-FD3F-70083116C88C}"/>
              </a:ext>
            </a:extLst>
          </p:cNvPr>
          <p:cNvCxnSpPr>
            <a:cxnSpLocks/>
          </p:cNvCxnSpPr>
          <p:nvPr/>
        </p:nvCxnSpPr>
        <p:spPr>
          <a:xfrm>
            <a:off x="6648147" y="4990176"/>
            <a:ext cx="1738297" cy="0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2647FFA-D6D2-1297-737C-866D20A3199F}"/>
              </a:ext>
            </a:extLst>
          </p:cNvPr>
          <p:cNvCxnSpPr>
            <a:cxnSpLocks/>
          </p:cNvCxnSpPr>
          <p:nvPr/>
        </p:nvCxnSpPr>
        <p:spPr>
          <a:xfrm flipH="1" flipV="1">
            <a:off x="6598551" y="1440527"/>
            <a:ext cx="49596" cy="3549649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2BCEDF9-1E34-7CD0-9CED-DCA92E5BCB62}"/>
              </a:ext>
            </a:extLst>
          </p:cNvPr>
          <p:cNvCxnSpPr>
            <a:cxnSpLocks/>
          </p:cNvCxnSpPr>
          <p:nvPr/>
        </p:nvCxnSpPr>
        <p:spPr>
          <a:xfrm flipH="1">
            <a:off x="5128767" y="1693100"/>
            <a:ext cx="2248637" cy="0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5EDB9F8-3C51-9E9A-E831-4A0005569DFC}"/>
              </a:ext>
            </a:extLst>
          </p:cNvPr>
          <p:cNvCxnSpPr>
            <a:cxnSpLocks/>
          </p:cNvCxnSpPr>
          <p:nvPr/>
        </p:nvCxnSpPr>
        <p:spPr>
          <a:xfrm>
            <a:off x="7397262" y="4750797"/>
            <a:ext cx="769237" cy="0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877E374-AF2B-5B02-22C6-AB14F23A6820}"/>
              </a:ext>
            </a:extLst>
          </p:cNvPr>
          <p:cNvCxnSpPr>
            <a:cxnSpLocks/>
          </p:cNvCxnSpPr>
          <p:nvPr/>
        </p:nvCxnSpPr>
        <p:spPr>
          <a:xfrm flipH="1" flipV="1">
            <a:off x="7367990" y="3243376"/>
            <a:ext cx="21285" cy="1523395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1023">
            <a:extLst>
              <a:ext uri="{FF2B5EF4-FFF2-40B4-BE49-F238E27FC236}">
                <a16:creationId xmlns:a16="http://schemas.microsoft.com/office/drawing/2014/main" id="{56418872-3C69-C833-297C-35653E7C5D78}"/>
              </a:ext>
            </a:extLst>
          </p:cNvPr>
          <p:cNvCxnSpPr>
            <a:cxnSpLocks/>
          </p:cNvCxnSpPr>
          <p:nvPr/>
        </p:nvCxnSpPr>
        <p:spPr>
          <a:xfrm>
            <a:off x="4775735" y="1430123"/>
            <a:ext cx="1847614" cy="0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eur droit 1036">
            <a:extLst>
              <a:ext uri="{FF2B5EF4-FFF2-40B4-BE49-F238E27FC236}">
                <a16:creationId xmlns:a16="http://schemas.microsoft.com/office/drawing/2014/main" id="{E9B64A92-CCAC-27C6-72F5-06CABE32BD2F}"/>
              </a:ext>
            </a:extLst>
          </p:cNvPr>
          <p:cNvCxnSpPr>
            <a:cxnSpLocks/>
          </p:cNvCxnSpPr>
          <p:nvPr/>
        </p:nvCxnSpPr>
        <p:spPr>
          <a:xfrm flipV="1">
            <a:off x="7350176" y="1693100"/>
            <a:ext cx="0" cy="458830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BD312340-DC6B-EE73-B6E9-6A39612A5539}"/>
              </a:ext>
            </a:extLst>
          </p:cNvPr>
          <p:cNvCxnSpPr>
            <a:cxnSpLocks/>
          </p:cNvCxnSpPr>
          <p:nvPr/>
        </p:nvCxnSpPr>
        <p:spPr>
          <a:xfrm flipV="1">
            <a:off x="10935124" y="3773424"/>
            <a:ext cx="0" cy="1105929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>
            <a:extLst>
              <a:ext uri="{FF2B5EF4-FFF2-40B4-BE49-F238E27FC236}">
                <a16:creationId xmlns:a16="http://schemas.microsoft.com/office/drawing/2014/main" id="{7DB14B23-2A58-2050-224C-DA948C058D65}"/>
              </a:ext>
            </a:extLst>
          </p:cNvPr>
          <p:cNvCxnSpPr>
            <a:cxnSpLocks/>
          </p:cNvCxnSpPr>
          <p:nvPr/>
        </p:nvCxnSpPr>
        <p:spPr>
          <a:xfrm flipV="1">
            <a:off x="10566387" y="3767885"/>
            <a:ext cx="0" cy="815972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0BA47EB7-8E9C-AD68-9D1C-FE902542D03F}"/>
              </a:ext>
            </a:extLst>
          </p:cNvPr>
          <p:cNvCxnSpPr>
            <a:cxnSpLocks/>
          </p:cNvCxnSpPr>
          <p:nvPr/>
        </p:nvCxnSpPr>
        <p:spPr>
          <a:xfrm flipH="1">
            <a:off x="9576566" y="4583857"/>
            <a:ext cx="101669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Connecteur droit 1060">
            <a:extLst>
              <a:ext uri="{FF2B5EF4-FFF2-40B4-BE49-F238E27FC236}">
                <a16:creationId xmlns:a16="http://schemas.microsoft.com/office/drawing/2014/main" id="{84450A1C-9A5C-1D38-93CB-719A0ACBBAE3}"/>
              </a:ext>
            </a:extLst>
          </p:cNvPr>
          <p:cNvCxnSpPr>
            <a:cxnSpLocks/>
          </p:cNvCxnSpPr>
          <p:nvPr/>
        </p:nvCxnSpPr>
        <p:spPr>
          <a:xfrm flipH="1">
            <a:off x="9111549" y="4879353"/>
            <a:ext cx="1823575" cy="0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699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</Words>
  <Application>Microsoft Macintosh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 Hasenfratz</dc:creator>
  <cp:lastModifiedBy>Jean-Marc Hasenfratz</cp:lastModifiedBy>
  <cp:revision>7</cp:revision>
  <dcterms:created xsi:type="dcterms:W3CDTF">2023-03-15T15:44:49Z</dcterms:created>
  <dcterms:modified xsi:type="dcterms:W3CDTF">2024-11-11T20:20:03Z</dcterms:modified>
</cp:coreProperties>
</file>