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73" d="100"/>
          <a:sy n="173" d="100"/>
        </p:scale>
        <p:origin x="-1064" y="-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30C4A-8C7B-5070-6720-E943125DF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9660B7-1E5D-DE2B-5E98-289504CD2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2BCA83-A1A1-A9A5-6DF5-74F25FCBF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FA95-C771-E941-BEA2-0E3AE19BD5D0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EBA53C-C83A-7EAC-3F76-22AF41BFB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596513-2A0E-E535-E6C9-A1CE2C4F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56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6B36F0-C0C2-B6D5-1443-466B728A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88C5B2C-1C31-4221-D945-EA026F444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30DB15-A71F-A9F2-5C81-7471A3F7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FA95-C771-E941-BEA2-0E3AE19BD5D0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7C5ED4-2878-97AA-304F-E3BE0D3B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E5461F-2E2F-26E8-640D-4916AC2D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72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D6FD2E3-74F0-63F8-A904-749DFB387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D14148-C708-3BB3-BAA1-6740882A2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177916-003A-9956-E19F-CD83F8A3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FA95-C771-E941-BEA2-0E3AE19BD5D0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FDFD14-4177-4093-B4E0-70279F74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1C00FB-88D5-204D-B5CF-CC05D697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48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15CF64-6CFB-01D8-2D54-3A73C640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911D3A-1910-AF32-8C2D-0C8BBFB78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34F2F4-3CDE-8CA7-6C55-4B7D5A3F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FA95-C771-E941-BEA2-0E3AE19BD5D0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32612D-E13E-84DC-71A9-47CBAB6D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A42EE2-5513-FCFA-2121-16523030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62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E9ED6C-C594-CF64-4AB1-DDFA257E8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248205-F6B1-BD62-C69E-40A5A0E0E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57742E-0673-E03C-961A-22ADCE2BE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FA95-C771-E941-BEA2-0E3AE19BD5D0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D0720B-F348-4A72-1C9D-6536E5785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BC03AA-B261-8B9B-A3D8-48D6C791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44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B28F45-6E57-19BE-117F-786779F23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49D5B1-7A3F-4055-BC86-C4C95E733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514E19-B4E3-3F54-CFD1-456BA9F1E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5D611A-D751-E848-5A7A-50374A19C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FA95-C771-E941-BEA2-0E3AE19BD5D0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0BAB89-A1B7-4B24-8EDA-9AB02420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E763AA-C7F2-4052-14AB-BEF7A679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05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8C32D0-5275-18E1-EBDF-37371001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B5470D-9EBD-6866-8346-E33DAA1CA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456C78-5121-A871-0F40-9CFC5844D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57631B2-1D55-8725-321D-88A56AA5A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E7751B5-E6A2-75F5-962F-E8BD7734B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BB936E0-FA56-7E6E-FE7B-9818F334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FA95-C771-E941-BEA2-0E3AE19BD5D0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8B1F7A0-C0BC-359E-3D96-937DEA32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C897397-4FF3-A364-6D2B-BDF3754D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C49545-8F5B-2C0B-3F0C-96C3ADCF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97C7BB-1E87-86B3-E192-B6670545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FA95-C771-E941-BEA2-0E3AE19BD5D0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98922B-C95E-0C2E-D787-7C229793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EAD1E7-6038-95CB-6C59-7B667172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37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667A10-EEFF-9FE8-EAD2-76FED8727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FA95-C771-E941-BEA2-0E3AE19BD5D0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74317EE-28FE-B566-2436-A2029C14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D0D86C-DFD3-EBD9-4D9B-2D258BCC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63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4D7823-3CA7-A07C-069A-BD5EA6F57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5D731C-5D7F-F52E-B3B5-09D0FB206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B08B0D-00A4-7DB2-D577-98BF536FE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F8F0FE-D719-0B89-DC13-8375AFBA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FA95-C771-E941-BEA2-0E3AE19BD5D0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2EF820-1B2B-B125-A633-2A01AC85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DC63CB-534F-9B70-5EE3-0106362E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49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233EAF-9752-F966-5646-C4221235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9B1F2E-3180-9D0B-A73C-D2CBB2D65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335AE0-94E4-1E0A-A195-86FE98FA7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DA0154-D40E-CA95-2969-5A870834F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FA95-C771-E941-BEA2-0E3AE19BD5D0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127932-1602-1287-362F-967241C9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82347E-F78E-CB0A-9B1B-624C1C23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9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030D3A0-F714-958F-027B-04F572EB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CE5B5A-0049-5CF9-E452-02FCB7D05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CB5E2F-D38B-B33C-25C9-3EED7B80E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3FA95-C771-E941-BEA2-0E3AE19BD5D0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21E342-1A84-4E0B-4BCD-7FC756C55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B4D88E-3D8A-5135-8484-48D207A31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70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A23D501-D36D-9B57-5AA8-AAEDC67F8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54" y="677247"/>
            <a:ext cx="4446176" cy="331948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F121FE1-C9FD-F228-69EB-6B4E67DE8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5340181" cy="325133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7CE0A28-3DAB-8DE7-0DFF-694B06B3C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188" y="0"/>
            <a:ext cx="4706885" cy="233482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1801564-F37A-A8D7-C7FB-91D134A67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636151" y="3953093"/>
            <a:ext cx="439795" cy="20260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FC81FFC-59A7-626E-3D9F-87F1EEBC9A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3335957" y="378381"/>
            <a:ext cx="516026" cy="24628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F5FFC13B-1769-A686-A3F1-DCF121886C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2625131" y="365162"/>
            <a:ext cx="527753" cy="22282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66900457-E4E8-F197-E988-D49CF60CF8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4825970" y="410841"/>
            <a:ext cx="428066" cy="21696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1E7E52C8-3AD7-EF7E-CBA5-6D79E4F388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2972450" y="3954104"/>
            <a:ext cx="439790" cy="222827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8295F742-22A4-62A1-D997-3376CAD7E6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3161588" y="485430"/>
            <a:ext cx="304920" cy="199371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F1DE24B9-ABF8-16C9-8BBA-E7B396E610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0">
            <a:off x="2319264" y="401690"/>
            <a:ext cx="387929" cy="19966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6B005637-D2EF-6895-1FE3-7E15C60319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2431508" y="398580"/>
            <a:ext cx="510163" cy="187646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32571DED-181A-1785-BB02-39EB6E8E89C0}"/>
              </a:ext>
            </a:extLst>
          </p:cNvPr>
          <p:cNvSpPr txBox="1"/>
          <p:nvPr/>
        </p:nvSpPr>
        <p:spPr>
          <a:xfrm>
            <a:off x="2394207" y="428370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3.3v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C5F58EF-9142-EE11-569F-CEB42385548E}"/>
              </a:ext>
            </a:extLst>
          </p:cNvPr>
          <p:cNvSpPr txBox="1"/>
          <p:nvPr/>
        </p:nvSpPr>
        <p:spPr>
          <a:xfrm>
            <a:off x="2992616" y="427429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GND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4E1D157-E472-CB4B-9B9D-0DEE4F8B7108}"/>
              </a:ext>
            </a:extLst>
          </p:cNvPr>
          <p:cNvSpPr txBox="1"/>
          <p:nvPr/>
        </p:nvSpPr>
        <p:spPr>
          <a:xfrm>
            <a:off x="3320377" y="692636"/>
            <a:ext cx="2295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/>
              <a:t>7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BA8DF97-B4B7-C8E8-671F-DA38BFB9C738}"/>
              </a:ext>
            </a:extLst>
          </p:cNvPr>
          <p:cNvSpPr txBox="1"/>
          <p:nvPr/>
        </p:nvSpPr>
        <p:spPr>
          <a:xfrm>
            <a:off x="2533792" y="67724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12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081B8CE-6339-95C0-B2EF-F8B2B1D50108}"/>
              </a:ext>
            </a:extLst>
          </p:cNvPr>
          <p:cNvSpPr txBox="1"/>
          <p:nvPr/>
        </p:nvSpPr>
        <p:spPr>
          <a:xfrm>
            <a:off x="2705358" y="67724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11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8EE2744-A512-C4EF-CBF3-015EF69CCB76}"/>
              </a:ext>
            </a:extLst>
          </p:cNvPr>
          <p:cNvSpPr txBox="1"/>
          <p:nvPr/>
        </p:nvSpPr>
        <p:spPr>
          <a:xfrm>
            <a:off x="3085194" y="67724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450F815-A7A1-B2FC-EAC4-3666891DEB35}"/>
              </a:ext>
            </a:extLst>
          </p:cNvPr>
          <p:cNvSpPr txBox="1"/>
          <p:nvPr/>
        </p:nvSpPr>
        <p:spPr>
          <a:xfrm>
            <a:off x="2362225" y="67724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13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D6CD827-7B71-0613-8C10-BB7C82AF8E94}"/>
              </a:ext>
            </a:extLst>
          </p:cNvPr>
          <p:cNvSpPr txBox="1"/>
          <p:nvPr/>
        </p:nvSpPr>
        <p:spPr>
          <a:xfrm>
            <a:off x="8641659" y="1593899"/>
            <a:ext cx="6351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Vert</a:t>
            </a:r>
          </a:p>
          <a:p>
            <a:r>
              <a:rPr lang="fr-FR" sz="1000" dirty="0"/>
              <a:t>Bleu</a:t>
            </a:r>
          </a:p>
          <a:p>
            <a:r>
              <a:rPr lang="fr-FR" sz="1000" dirty="0"/>
              <a:t>Gris clair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0B897D9-94CC-8EB5-DB8F-9C46F3AF50D6}"/>
              </a:ext>
            </a:extLst>
          </p:cNvPr>
          <p:cNvSpPr txBox="1"/>
          <p:nvPr/>
        </p:nvSpPr>
        <p:spPr>
          <a:xfrm>
            <a:off x="10324324" y="1556954"/>
            <a:ext cx="708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Marron</a:t>
            </a:r>
          </a:p>
          <a:p>
            <a:r>
              <a:rPr lang="fr-FR" sz="1000" dirty="0"/>
              <a:t>Noir</a:t>
            </a:r>
          </a:p>
          <a:p>
            <a:r>
              <a:rPr lang="fr-FR" sz="1000" dirty="0"/>
              <a:t>Blanc</a:t>
            </a:r>
          </a:p>
          <a:p>
            <a:r>
              <a:rPr lang="fr-FR" sz="1000" dirty="0"/>
              <a:t>Gris foncé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B7856EC-61F4-0BA2-A1AD-DB0A33C05006}"/>
              </a:ext>
            </a:extLst>
          </p:cNvPr>
          <p:cNvSpPr txBox="1"/>
          <p:nvPr/>
        </p:nvSpPr>
        <p:spPr>
          <a:xfrm rot="16200000">
            <a:off x="2280632" y="-87382"/>
            <a:ext cx="7633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Blanc</a:t>
            </a:r>
          </a:p>
          <a:p>
            <a:r>
              <a:rPr lang="fr-FR" sz="1100" dirty="0"/>
              <a:t>Gris foncé</a:t>
            </a:r>
          </a:p>
          <a:p>
            <a:r>
              <a:rPr lang="fr-FR" sz="1100" dirty="0"/>
              <a:t>Gris clair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BE5BED2-CE2A-2678-1102-171C6C945CF9}"/>
              </a:ext>
            </a:extLst>
          </p:cNvPr>
          <p:cNvSpPr txBox="1"/>
          <p:nvPr/>
        </p:nvSpPr>
        <p:spPr>
          <a:xfrm rot="16200000">
            <a:off x="3227571" y="-126854"/>
            <a:ext cx="437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Noir</a:t>
            </a:r>
          </a:p>
          <a:p>
            <a:r>
              <a:rPr lang="fr-FR" sz="1100" dirty="0"/>
              <a:t>Bleu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702C2CB-00F9-A9D0-BC74-85DB1EBCA1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0800000">
            <a:off x="2809261" y="4686575"/>
            <a:ext cx="892265" cy="56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5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Mos D1 mini V4.0 - Module Wi-Fi - Opencircuit">
            <a:extLst>
              <a:ext uri="{FF2B5EF4-FFF2-40B4-BE49-F238E27FC236}">
                <a16:creationId xmlns:a16="http://schemas.microsoft.com/office/drawing/2014/main" id="{F19AA317-E23D-00E4-F461-E0AEAAE43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57" y="1031417"/>
            <a:ext cx="6398366" cy="3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ndard Active Buzzer Module For Arduino 3.5-5.5V">
            <a:extLst>
              <a:ext uri="{FF2B5EF4-FFF2-40B4-BE49-F238E27FC236}">
                <a16:creationId xmlns:a16="http://schemas.microsoft.com/office/drawing/2014/main" id="{2FDAA19B-290F-912C-FB7B-7DA7E721C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762" y="1031417"/>
            <a:ext cx="1636584" cy="163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5BBFD37-BF79-4EF9-FB09-9ACB8A24EF97}"/>
              </a:ext>
            </a:extLst>
          </p:cNvPr>
          <p:cNvCxnSpPr>
            <a:cxnSpLocks/>
          </p:cNvCxnSpPr>
          <p:nvPr/>
        </p:nvCxnSpPr>
        <p:spPr>
          <a:xfrm>
            <a:off x="8633964" y="2311778"/>
            <a:ext cx="0" cy="5549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D15D675-7785-4BF8-5877-C1B061009227}"/>
              </a:ext>
            </a:extLst>
          </p:cNvPr>
          <p:cNvCxnSpPr>
            <a:cxnSpLocks/>
          </p:cNvCxnSpPr>
          <p:nvPr/>
        </p:nvCxnSpPr>
        <p:spPr>
          <a:xfrm flipH="1">
            <a:off x="6014545" y="2866696"/>
            <a:ext cx="261941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EB60BB7E-099B-8036-1981-FA3783DDA1FA}"/>
              </a:ext>
            </a:extLst>
          </p:cNvPr>
          <p:cNvSpPr txBox="1"/>
          <p:nvPr/>
        </p:nvSpPr>
        <p:spPr>
          <a:xfrm>
            <a:off x="8174421" y="109961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+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0D77A3D-C29D-E54A-A5F5-628993AE32FC}"/>
              </a:ext>
            </a:extLst>
          </p:cNvPr>
          <p:cNvCxnSpPr>
            <a:cxnSpLocks/>
          </p:cNvCxnSpPr>
          <p:nvPr/>
        </p:nvCxnSpPr>
        <p:spPr>
          <a:xfrm>
            <a:off x="9114812" y="2311778"/>
            <a:ext cx="0" cy="1117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596E5EC-AE15-8D6D-71F2-70B7A271DC7A}"/>
              </a:ext>
            </a:extLst>
          </p:cNvPr>
          <p:cNvCxnSpPr>
            <a:cxnSpLocks/>
          </p:cNvCxnSpPr>
          <p:nvPr/>
        </p:nvCxnSpPr>
        <p:spPr>
          <a:xfrm flipH="1">
            <a:off x="6014545" y="3413234"/>
            <a:ext cx="31002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41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220 Ohm Resistor">
            <a:extLst>
              <a:ext uri="{FF2B5EF4-FFF2-40B4-BE49-F238E27FC236}">
                <a16:creationId xmlns:a16="http://schemas.microsoft.com/office/drawing/2014/main" id="{058294F4-DBEC-D9DA-13E4-C09C6755D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353983" y="2318190"/>
            <a:ext cx="918344" cy="26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WeMos D1 mini V4.0 - Module Wi-Fi - Opencircuit">
            <a:extLst>
              <a:ext uri="{FF2B5EF4-FFF2-40B4-BE49-F238E27FC236}">
                <a16:creationId xmlns:a16="http://schemas.microsoft.com/office/drawing/2014/main" id="{EAD66363-C9FC-A864-7E8C-640EEDCE7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57" y="1031417"/>
            <a:ext cx="6398366" cy="3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A6E41E-F295-B4C6-AE28-D85FBDADF7D4}"/>
              </a:ext>
            </a:extLst>
          </p:cNvPr>
          <p:cNvCxnSpPr>
            <a:cxnSpLocks/>
          </p:cNvCxnSpPr>
          <p:nvPr/>
        </p:nvCxnSpPr>
        <p:spPr>
          <a:xfrm>
            <a:off x="8551897" y="2334085"/>
            <a:ext cx="0" cy="765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600A678-828B-4E5E-873A-5DFB07D980FD}"/>
              </a:ext>
            </a:extLst>
          </p:cNvPr>
          <p:cNvCxnSpPr>
            <a:cxnSpLocks/>
          </p:cNvCxnSpPr>
          <p:nvPr/>
        </p:nvCxnSpPr>
        <p:spPr>
          <a:xfrm flipH="1">
            <a:off x="1291430" y="2355840"/>
            <a:ext cx="6858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2103B2F-15E6-9885-7E3C-3B866055F25B}"/>
              </a:ext>
            </a:extLst>
          </p:cNvPr>
          <p:cNvCxnSpPr>
            <a:cxnSpLocks/>
          </p:cNvCxnSpPr>
          <p:nvPr/>
        </p:nvCxnSpPr>
        <p:spPr>
          <a:xfrm>
            <a:off x="8640028" y="2156033"/>
            <a:ext cx="0" cy="1234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840A033-585D-1855-5361-512F4BD78704}"/>
              </a:ext>
            </a:extLst>
          </p:cNvPr>
          <p:cNvCxnSpPr>
            <a:cxnSpLocks/>
          </p:cNvCxnSpPr>
          <p:nvPr/>
        </p:nvCxnSpPr>
        <p:spPr>
          <a:xfrm flipH="1">
            <a:off x="6011256" y="3373766"/>
            <a:ext cx="26492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Gespenstisch Erfindung Dreh dich um single led arduino freie Stelle Schöne  Frau Leder">
            <a:extLst>
              <a:ext uri="{FF2B5EF4-FFF2-40B4-BE49-F238E27FC236}">
                <a16:creationId xmlns:a16="http://schemas.microsoft.com/office/drawing/2014/main" id="{0D2CC638-1FB2-0ED0-B20F-52541277C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519" y="1150257"/>
            <a:ext cx="1607444" cy="120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1707A80-F9C6-40AB-68EE-C5FC6340E226}"/>
              </a:ext>
            </a:extLst>
          </p:cNvPr>
          <p:cNvSpPr txBox="1"/>
          <p:nvPr/>
        </p:nvSpPr>
        <p:spPr>
          <a:xfrm>
            <a:off x="6735900" y="2320627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100" b="0" i="0" u="none" strike="noStrike" dirty="0">
                <a:solidFill>
                  <a:srgbClr val="5C5962"/>
                </a:solidFill>
                <a:effectLst/>
                <a:latin typeface="system-ui"/>
              </a:rPr>
              <a:t>220Ω </a:t>
            </a:r>
            <a:r>
              <a:rPr lang="fr-FR" sz="1100" b="0" i="0" u="none" strike="noStrike" dirty="0" err="1">
                <a:solidFill>
                  <a:srgbClr val="5C5962"/>
                </a:solidFill>
                <a:effectLst/>
                <a:latin typeface="system-ui"/>
              </a:rPr>
              <a:t>Resistor</a:t>
            </a:r>
            <a:endParaRPr lang="fr-FR" sz="1100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3A3CD48-8701-0504-591F-062387A49003}"/>
              </a:ext>
            </a:extLst>
          </p:cNvPr>
          <p:cNvCxnSpPr>
            <a:cxnSpLocks/>
          </p:cNvCxnSpPr>
          <p:nvPr/>
        </p:nvCxnSpPr>
        <p:spPr>
          <a:xfrm flipH="1">
            <a:off x="7781519" y="3109000"/>
            <a:ext cx="7879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80906DBB-0317-5E27-6F01-433D0DD90EAF}"/>
              </a:ext>
            </a:extLst>
          </p:cNvPr>
          <p:cNvCxnSpPr>
            <a:cxnSpLocks/>
          </p:cNvCxnSpPr>
          <p:nvPr/>
        </p:nvCxnSpPr>
        <p:spPr>
          <a:xfrm flipV="1">
            <a:off x="1291430" y="1031417"/>
            <a:ext cx="0" cy="1324423"/>
          </a:xfrm>
          <a:prstGeom prst="line">
            <a:avLst/>
          </a:prstGeom>
          <a:ln w="381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7D88E3C-6DED-FED5-458F-9A3F717A1E6A}"/>
              </a:ext>
            </a:extLst>
          </p:cNvPr>
          <p:cNvCxnSpPr>
            <a:cxnSpLocks/>
          </p:cNvCxnSpPr>
          <p:nvPr/>
        </p:nvCxnSpPr>
        <p:spPr>
          <a:xfrm flipH="1">
            <a:off x="1291430" y="1031417"/>
            <a:ext cx="6511533" cy="0"/>
          </a:xfrm>
          <a:prstGeom prst="line">
            <a:avLst/>
          </a:prstGeom>
          <a:ln w="381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28657CFE-D6C3-743A-D0AB-7D5CAC66A238}"/>
              </a:ext>
            </a:extLst>
          </p:cNvPr>
          <p:cNvCxnSpPr>
            <a:cxnSpLocks/>
          </p:cNvCxnSpPr>
          <p:nvPr/>
        </p:nvCxnSpPr>
        <p:spPr>
          <a:xfrm>
            <a:off x="7802963" y="2809062"/>
            <a:ext cx="0" cy="2900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66C4109-3E36-96F6-F3FB-1BC03C48F2FE}"/>
              </a:ext>
            </a:extLst>
          </p:cNvPr>
          <p:cNvCxnSpPr>
            <a:cxnSpLocks/>
          </p:cNvCxnSpPr>
          <p:nvPr/>
        </p:nvCxnSpPr>
        <p:spPr>
          <a:xfrm>
            <a:off x="7802963" y="1005221"/>
            <a:ext cx="0" cy="1090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994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WeMos D1 mini V4.0 - Module Wi-Fi - Opencircuit">
            <a:extLst>
              <a:ext uri="{FF2B5EF4-FFF2-40B4-BE49-F238E27FC236}">
                <a16:creationId xmlns:a16="http://schemas.microsoft.com/office/drawing/2014/main" id="{CBE9F198-0D43-86FD-49DA-15CB0A2B3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57" y="1031417"/>
            <a:ext cx="6398366" cy="3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0ADB52E-2458-86AC-0A6A-A869E581F08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2EB"/>
              </a:clrFrom>
              <a:clrTo>
                <a:srgbClr val="F8F2EB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 rot="351335">
            <a:off x="7966919" y="1122341"/>
            <a:ext cx="1603645" cy="1782551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594D3BD-C599-1F16-46F3-577E2CC4A278}"/>
              </a:ext>
            </a:extLst>
          </p:cNvPr>
          <p:cNvCxnSpPr>
            <a:cxnSpLocks/>
          </p:cNvCxnSpPr>
          <p:nvPr/>
        </p:nvCxnSpPr>
        <p:spPr>
          <a:xfrm>
            <a:off x="7967752" y="2811911"/>
            <a:ext cx="0" cy="14476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E050AD5-22E8-F95A-36DC-8D6A56DDDDCC}"/>
              </a:ext>
            </a:extLst>
          </p:cNvPr>
          <p:cNvCxnSpPr>
            <a:cxnSpLocks/>
          </p:cNvCxnSpPr>
          <p:nvPr/>
        </p:nvCxnSpPr>
        <p:spPr>
          <a:xfrm flipH="1">
            <a:off x="7194360" y="4259525"/>
            <a:ext cx="773392" cy="0"/>
          </a:xfrm>
          <a:prstGeom prst="line">
            <a:avLst/>
          </a:prstGeom>
          <a:ln w="381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3C9D7F9-56ED-0393-BC2C-E9A21950CD20}"/>
              </a:ext>
            </a:extLst>
          </p:cNvPr>
          <p:cNvCxnSpPr>
            <a:cxnSpLocks/>
          </p:cNvCxnSpPr>
          <p:nvPr/>
        </p:nvCxnSpPr>
        <p:spPr>
          <a:xfrm>
            <a:off x="7897589" y="2834641"/>
            <a:ext cx="0" cy="1309762"/>
          </a:xfrm>
          <a:prstGeom prst="line">
            <a:avLst/>
          </a:prstGeom>
          <a:ln w="381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D9BDDF2-DA33-8CF9-9747-A411B830C988}"/>
              </a:ext>
            </a:extLst>
          </p:cNvPr>
          <p:cNvCxnSpPr>
            <a:cxnSpLocks/>
          </p:cNvCxnSpPr>
          <p:nvPr/>
        </p:nvCxnSpPr>
        <p:spPr>
          <a:xfrm>
            <a:off x="8032782" y="2811911"/>
            <a:ext cx="0" cy="182187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0D145FC-E581-88D4-69A2-5D31600B203E}"/>
              </a:ext>
            </a:extLst>
          </p:cNvPr>
          <p:cNvGrpSpPr/>
          <p:nvPr/>
        </p:nvGrpSpPr>
        <p:grpSpPr>
          <a:xfrm>
            <a:off x="6850718" y="4039148"/>
            <a:ext cx="880834" cy="440754"/>
            <a:chOff x="7835569" y="4032570"/>
            <a:chExt cx="880834" cy="440754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AA9E8771-D484-34EE-0E35-4BC77D6854D0}"/>
                </a:ext>
              </a:extLst>
            </p:cNvPr>
            <p:cNvSpPr/>
            <p:nvPr/>
          </p:nvSpPr>
          <p:spPr>
            <a:xfrm>
              <a:off x="7835569" y="4032570"/>
              <a:ext cx="880834" cy="440754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64798DDF-538E-5490-0675-FF941FC96D6E}"/>
                </a:ext>
              </a:extLst>
            </p:cNvPr>
            <p:cNvSpPr txBox="1"/>
            <p:nvPr/>
          </p:nvSpPr>
          <p:spPr>
            <a:xfrm>
              <a:off x="7909382" y="4089834"/>
              <a:ext cx="720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4.8 - 6v</a:t>
              </a:r>
            </a:p>
          </p:txBody>
        </p:sp>
      </p:grp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AC548D39-594F-8764-E2CA-19989E87C68D}"/>
              </a:ext>
            </a:extLst>
          </p:cNvPr>
          <p:cNvCxnSpPr>
            <a:cxnSpLocks/>
          </p:cNvCxnSpPr>
          <p:nvPr/>
        </p:nvCxnSpPr>
        <p:spPr>
          <a:xfrm flipH="1">
            <a:off x="1703810" y="4633782"/>
            <a:ext cx="6328972" cy="0"/>
          </a:xfrm>
          <a:prstGeom prst="line">
            <a:avLst/>
          </a:prstGeom>
          <a:ln w="38100" cap="sq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EC772F3-BD60-DB7B-4E6E-F8D314BA0B6E}"/>
              </a:ext>
            </a:extLst>
          </p:cNvPr>
          <p:cNvCxnSpPr>
            <a:cxnSpLocks/>
          </p:cNvCxnSpPr>
          <p:nvPr/>
        </p:nvCxnSpPr>
        <p:spPr>
          <a:xfrm>
            <a:off x="1703810" y="3364065"/>
            <a:ext cx="0" cy="126971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884FC771-7619-C769-CE7F-C73AE35DB65F}"/>
              </a:ext>
            </a:extLst>
          </p:cNvPr>
          <p:cNvCxnSpPr>
            <a:cxnSpLocks/>
          </p:cNvCxnSpPr>
          <p:nvPr/>
        </p:nvCxnSpPr>
        <p:spPr>
          <a:xfrm>
            <a:off x="1703810" y="3364065"/>
            <a:ext cx="242865" cy="0"/>
          </a:xfrm>
          <a:prstGeom prst="line">
            <a:avLst/>
          </a:prstGeom>
          <a:ln w="38100" cap="sq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026A24EF-FABB-B505-AC4E-7F603B84F33F}"/>
              </a:ext>
            </a:extLst>
          </p:cNvPr>
          <p:cNvCxnSpPr>
            <a:cxnSpLocks/>
          </p:cNvCxnSpPr>
          <p:nvPr/>
        </p:nvCxnSpPr>
        <p:spPr>
          <a:xfrm>
            <a:off x="7673850" y="4144403"/>
            <a:ext cx="206323" cy="0"/>
          </a:xfrm>
          <a:prstGeom prst="line">
            <a:avLst/>
          </a:prstGeom>
          <a:ln w="381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04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CRT5000 Module Infrared barrière ligne photoélectrique pour Arduino">
            <a:extLst>
              <a:ext uri="{FF2B5EF4-FFF2-40B4-BE49-F238E27FC236}">
                <a16:creationId xmlns:a16="http://schemas.microsoft.com/office/drawing/2014/main" id="{63806F41-F47F-61BF-0100-975E7A03C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710" y="1282613"/>
            <a:ext cx="1532611" cy="1979119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2" name="Picture 2" descr="WeMos D1 mini V4.0 - Module Wi-Fi - Opencircuit">
            <a:extLst>
              <a:ext uri="{FF2B5EF4-FFF2-40B4-BE49-F238E27FC236}">
                <a16:creationId xmlns:a16="http://schemas.microsoft.com/office/drawing/2014/main" id="{02C2593A-D9DD-15DA-B7C2-D8FF41A24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3" y="781376"/>
            <a:ext cx="6398366" cy="3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1C35F8A2-7243-FAA1-9178-6B7F6E3897C2}"/>
              </a:ext>
            </a:extLst>
          </p:cNvPr>
          <p:cNvCxnSpPr>
            <a:cxnSpLocks/>
          </p:cNvCxnSpPr>
          <p:nvPr/>
        </p:nvCxnSpPr>
        <p:spPr>
          <a:xfrm>
            <a:off x="7091452" y="2782252"/>
            <a:ext cx="0" cy="2968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DE8B066-E07B-4879-7456-CD816408EB83}"/>
              </a:ext>
            </a:extLst>
          </p:cNvPr>
          <p:cNvCxnSpPr>
            <a:cxnSpLocks/>
          </p:cNvCxnSpPr>
          <p:nvPr/>
        </p:nvCxnSpPr>
        <p:spPr>
          <a:xfrm>
            <a:off x="7173689" y="2836387"/>
            <a:ext cx="0" cy="281463"/>
          </a:xfrm>
          <a:prstGeom prst="line">
            <a:avLst/>
          </a:prstGeom>
          <a:ln w="381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77127C4-CEC1-D45F-5E78-D89B332C7048}"/>
              </a:ext>
            </a:extLst>
          </p:cNvPr>
          <p:cNvCxnSpPr>
            <a:cxnSpLocks/>
          </p:cNvCxnSpPr>
          <p:nvPr/>
        </p:nvCxnSpPr>
        <p:spPr>
          <a:xfrm>
            <a:off x="7350101" y="2977118"/>
            <a:ext cx="0" cy="45188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DE42FEB-919B-95A3-1C3F-9D81A600AD46}"/>
              </a:ext>
            </a:extLst>
          </p:cNvPr>
          <p:cNvCxnSpPr>
            <a:cxnSpLocks/>
          </p:cNvCxnSpPr>
          <p:nvPr/>
        </p:nvCxnSpPr>
        <p:spPr>
          <a:xfrm flipH="1" flipV="1">
            <a:off x="5270500" y="3113591"/>
            <a:ext cx="1903189" cy="4259"/>
          </a:xfrm>
          <a:prstGeom prst="line">
            <a:avLst/>
          </a:prstGeom>
          <a:ln w="381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85FF38D-19E8-08FD-92C9-CBD74B9B3426}"/>
              </a:ext>
            </a:extLst>
          </p:cNvPr>
          <p:cNvCxnSpPr>
            <a:cxnSpLocks/>
          </p:cNvCxnSpPr>
          <p:nvPr/>
        </p:nvCxnSpPr>
        <p:spPr>
          <a:xfrm>
            <a:off x="7091452" y="3175000"/>
            <a:ext cx="0" cy="1208741"/>
          </a:xfrm>
          <a:prstGeom prst="line">
            <a:avLst/>
          </a:prstGeom>
          <a:ln w="381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7F53B25-9580-3239-A07A-D7FE1C3AC8C5}"/>
              </a:ext>
            </a:extLst>
          </p:cNvPr>
          <p:cNvCxnSpPr>
            <a:cxnSpLocks/>
          </p:cNvCxnSpPr>
          <p:nvPr/>
        </p:nvCxnSpPr>
        <p:spPr>
          <a:xfrm>
            <a:off x="1091682" y="4336116"/>
            <a:ext cx="5999770" cy="47625"/>
          </a:xfrm>
          <a:prstGeom prst="line">
            <a:avLst/>
          </a:prstGeom>
          <a:ln w="381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E447B096-775C-B608-8D0F-571AF2CA6947}"/>
              </a:ext>
            </a:extLst>
          </p:cNvPr>
          <p:cNvCxnSpPr>
            <a:cxnSpLocks/>
          </p:cNvCxnSpPr>
          <p:nvPr/>
        </p:nvCxnSpPr>
        <p:spPr>
          <a:xfrm flipV="1">
            <a:off x="1091682" y="3356306"/>
            <a:ext cx="0" cy="979810"/>
          </a:xfrm>
          <a:prstGeom prst="line">
            <a:avLst/>
          </a:prstGeom>
          <a:ln w="381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725C0AF-4C47-244C-E816-61C4D8B59A58}"/>
              </a:ext>
            </a:extLst>
          </p:cNvPr>
          <p:cNvCxnSpPr>
            <a:cxnSpLocks/>
          </p:cNvCxnSpPr>
          <p:nvPr/>
        </p:nvCxnSpPr>
        <p:spPr>
          <a:xfrm flipH="1">
            <a:off x="1091682" y="3356306"/>
            <a:ext cx="180070" cy="0"/>
          </a:xfrm>
          <a:prstGeom prst="line">
            <a:avLst/>
          </a:prstGeom>
          <a:ln w="381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1C58883-48E4-4F49-1B7C-F3748FCA5BF0}"/>
              </a:ext>
            </a:extLst>
          </p:cNvPr>
          <p:cNvCxnSpPr>
            <a:cxnSpLocks/>
          </p:cNvCxnSpPr>
          <p:nvPr/>
        </p:nvCxnSpPr>
        <p:spPr>
          <a:xfrm>
            <a:off x="7258196" y="2930760"/>
            <a:ext cx="0" cy="34989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13042C0-EF7B-7576-5ED1-9C9345E5E05D}"/>
              </a:ext>
            </a:extLst>
          </p:cNvPr>
          <p:cNvCxnSpPr>
            <a:cxnSpLocks/>
          </p:cNvCxnSpPr>
          <p:nvPr/>
        </p:nvCxnSpPr>
        <p:spPr>
          <a:xfrm flipH="1">
            <a:off x="7139743" y="3261732"/>
            <a:ext cx="118453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C9486A52-0071-2129-5448-174C0868369B}"/>
              </a:ext>
            </a:extLst>
          </p:cNvPr>
          <p:cNvCxnSpPr>
            <a:cxnSpLocks/>
          </p:cNvCxnSpPr>
          <p:nvPr/>
        </p:nvCxnSpPr>
        <p:spPr>
          <a:xfrm flipH="1">
            <a:off x="6605192" y="3261732"/>
            <a:ext cx="407518" cy="743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4FC05408-7425-312F-1130-B9FC7E3F087C}"/>
              </a:ext>
            </a:extLst>
          </p:cNvPr>
          <p:cNvCxnSpPr>
            <a:cxnSpLocks/>
          </p:cNvCxnSpPr>
          <p:nvPr/>
        </p:nvCxnSpPr>
        <p:spPr>
          <a:xfrm flipV="1">
            <a:off x="6624897" y="3175000"/>
            <a:ext cx="0" cy="9067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5EBD0C0-4913-8232-B785-7132F3495052}"/>
              </a:ext>
            </a:extLst>
          </p:cNvPr>
          <p:cNvCxnSpPr>
            <a:cxnSpLocks/>
          </p:cNvCxnSpPr>
          <p:nvPr/>
        </p:nvCxnSpPr>
        <p:spPr>
          <a:xfrm flipH="1" flipV="1">
            <a:off x="6605192" y="617838"/>
            <a:ext cx="22896" cy="2461264"/>
          </a:xfrm>
          <a:prstGeom prst="line">
            <a:avLst/>
          </a:prstGeom>
          <a:ln w="38100" cap="sq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A8531CB8-8C57-514F-6969-73455A699E8C}"/>
              </a:ext>
            </a:extLst>
          </p:cNvPr>
          <p:cNvCxnSpPr>
            <a:cxnSpLocks/>
          </p:cNvCxnSpPr>
          <p:nvPr/>
        </p:nvCxnSpPr>
        <p:spPr>
          <a:xfrm>
            <a:off x="543697" y="617838"/>
            <a:ext cx="6047152" cy="0"/>
          </a:xfrm>
          <a:prstGeom prst="line">
            <a:avLst/>
          </a:prstGeom>
          <a:ln w="38100" cap="sq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326F71C8-552D-DB37-0E33-C9E59683B699}"/>
              </a:ext>
            </a:extLst>
          </p:cNvPr>
          <p:cNvCxnSpPr>
            <a:cxnSpLocks/>
          </p:cNvCxnSpPr>
          <p:nvPr/>
        </p:nvCxnSpPr>
        <p:spPr>
          <a:xfrm flipV="1">
            <a:off x="543697" y="617838"/>
            <a:ext cx="0" cy="200672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185ED957-DE4B-9B9B-176B-47F8E2881C68}"/>
              </a:ext>
            </a:extLst>
          </p:cNvPr>
          <p:cNvCxnSpPr>
            <a:cxnSpLocks/>
          </p:cNvCxnSpPr>
          <p:nvPr/>
        </p:nvCxnSpPr>
        <p:spPr>
          <a:xfrm flipH="1">
            <a:off x="524745" y="2624559"/>
            <a:ext cx="214355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A2B4894-B9FF-F08B-D95C-4FA9C89F3C4D}"/>
              </a:ext>
            </a:extLst>
          </p:cNvPr>
          <p:cNvCxnSpPr>
            <a:cxnSpLocks/>
          </p:cNvCxnSpPr>
          <p:nvPr/>
        </p:nvCxnSpPr>
        <p:spPr>
          <a:xfrm flipH="1">
            <a:off x="6438449" y="3429000"/>
            <a:ext cx="574261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79481A3-EE21-8AFC-3A8E-95E4ACF82787}"/>
              </a:ext>
            </a:extLst>
          </p:cNvPr>
          <p:cNvCxnSpPr>
            <a:cxnSpLocks/>
          </p:cNvCxnSpPr>
          <p:nvPr/>
        </p:nvCxnSpPr>
        <p:spPr>
          <a:xfrm flipH="1">
            <a:off x="7195155" y="3429000"/>
            <a:ext cx="166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Connecteur droit 4096">
            <a:extLst>
              <a:ext uri="{FF2B5EF4-FFF2-40B4-BE49-F238E27FC236}">
                <a16:creationId xmlns:a16="http://schemas.microsoft.com/office/drawing/2014/main" id="{9913D411-E4B2-A04D-2E79-D6EEB9F60FF7}"/>
              </a:ext>
            </a:extLst>
          </p:cNvPr>
          <p:cNvCxnSpPr>
            <a:cxnSpLocks/>
          </p:cNvCxnSpPr>
          <p:nvPr/>
        </p:nvCxnSpPr>
        <p:spPr>
          <a:xfrm flipH="1" flipV="1">
            <a:off x="6424074" y="781376"/>
            <a:ext cx="14375" cy="229772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3" name="Connecteur droit 4102">
            <a:extLst>
              <a:ext uri="{FF2B5EF4-FFF2-40B4-BE49-F238E27FC236}">
                <a16:creationId xmlns:a16="http://schemas.microsoft.com/office/drawing/2014/main" id="{DF54E61D-9868-DB94-7269-4BD856ABCF25}"/>
              </a:ext>
            </a:extLst>
          </p:cNvPr>
          <p:cNvCxnSpPr>
            <a:cxnSpLocks/>
          </p:cNvCxnSpPr>
          <p:nvPr/>
        </p:nvCxnSpPr>
        <p:spPr>
          <a:xfrm>
            <a:off x="6438449" y="3175000"/>
            <a:ext cx="0" cy="26919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6" name="Connecteur droit 4105">
            <a:extLst>
              <a:ext uri="{FF2B5EF4-FFF2-40B4-BE49-F238E27FC236}">
                <a16:creationId xmlns:a16="http://schemas.microsoft.com/office/drawing/2014/main" id="{99A28095-9C06-FCB9-C925-99827588CA59}"/>
              </a:ext>
            </a:extLst>
          </p:cNvPr>
          <p:cNvCxnSpPr>
            <a:cxnSpLocks/>
          </p:cNvCxnSpPr>
          <p:nvPr/>
        </p:nvCxnSpPr>
        <p:spPr>
          <a:xfrm flipH="1">
            <a:off x="873105" y="799566"/>
            <a:ext cx="555815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9" name="Connecteur droit 4108">
            <a:extLst>
              <a:ext uri="{FF2B5EF4-FFF2-40B4-BE49-F238E27FC236}">
                <a16:creationId xmlns:a16="http://schemas.microsoft.com/office/drawing/2014/main" id="{5FF5C0D4-2EA6-7758-9C09-F5CA772731F9}"/>
              </a:ext>
            </a:extLst>
          </p:cNvPr>
          <p:cNvCxnSpPr>
            <a:cxnSpLocks/>
          </p:cNvCxnSpPr>
          <p:nvPr/>
        </p:nvCxnSpPr>
        <p:spPr>
          <a:xfrm flipH="1" flipV="1">
            <a:off x="894045" y="799566"/>
            <a:ext cx="21501" cy="82163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4" name="Connecteur droit 4113">
            <a:extLst>
              <a:ext uri="{FF2B5EF4-FFF2-40B4-BE49-F238E27FC236}">
                <a16:creationId xmlns:a16="http://schemas.microsoft.com/office/drawing/2014/main" id="{C58158C7-8EA0-4F01-1868-664F499A07A0}"/>
              </a:ext>
            </a:extLst>
          </p:cNvPr>
          <p:cNvCxnSpPr>
            <a:cxnSpLocks/>
          </p:cNvCxnSpPr>
          <p:nvPr/>
        </p:nvCxnSpPr>
        <p:spPr>
          <a:xfrm flipH="1">
            <a:off x="915546" y="1621198"/>
            <a:ext cx="429507" cy="0"/>
          </a:xfrm>
          <a:prstGeom prst="line">
            <a:avLst/>
          </a:prstGeom>
          <a:ln w="38100" cap="sq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1660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 cap="sq">
          <a:solidFill>
            <a:srgbClr val="00B05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29</Words>
  <Application>Microsoft Macintosh PowerPoint</Application>
  <PresentationFormat>Grand écran</PresentationFormat>
  <Paragraphs>22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system-ui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Jean-Marc Hasenfratz</dc:creator>
  <cp:lastModifiedBy>Jean-Marc Hasenfratz</cp:lastModifiedBy>
  <cp:revision>12</cp:revision>
  <dcterms:created xsi:type="dcterms:W3CDTF">2023-11-01T09:25:30Z</dcterms:created>
  <dcterms:modified xsi:type="dcterms:W3CDTF">2023-11-04T21:26:35Z</dcterms:modified>
</cp:coreProperties>
</file>