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2"/>
  </p:notesMasterIdLst>
  <p:sldIdLst>
    <p:sldId id="256" r:id="rId2"/>
    <p:sldId id="368" r:id="rId3"/>
    <p:sldId id="274" r:id="rId4"/>
    <p:sldId id="258" r:id="rId5"/>
    <p:sldId id="353" r:id="rId6"/>
    <p:sldId id="362" r:id="rId7"/>
    <p:sldId id="367" r:id="rId8"/>
    <p:sldId id="330"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87A"/>
    <a:srgbClr val="0F1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C44E4-4343-49E2-A99C-163557CB7CCA}" v="482" dt="2022-11-14T02:35:55.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1" d="100"/>
          <a:sy n="121" d="100"/>
        </p:scale>
        <p:origin x="384"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enmuvhar" userId="0204a2c0d0db1028" providerId="LiveId" clId="{C5BC44E4-4343-49E2-A99C-163557CB7CCA}"/>
    <pc:docChg chg="undo redo custSel addSld delSld modSld">
      <pc:chgData name="mark benmuvhar" userId="0204a2c0d0db1028" providerId="LiveId" clId="{C5BC44E4-4343-49E2-A99C-163557CB7CCA}" dt="2022-11-14T02:36:01.029" v="10004" actId="14100"/>
      <pc:docMkLst>
        <pc:docMk/>
      </pc:docMkLst>
      <pc:sldChg chg="modSp mod">
        <pc:chgData name="mark benmuvhar" userId="0204a2c0d0db1028" providerId="LiveId" clId="{C5BC44E4-4343-49E2-A99C-163557CB7CCA}" dt="2022-11-12T20:30:55.261" v="2439" actId="1076"/>
        <pc:sldMkLst>
          <pc:docMk/>
          <pc:sldMk cId="746432432" sldId="256"/>
        </pc:sldMkLst>
        <pc:spChg chg="mod">
          <ac:chgData name="mark benmuvhar" userId="0204a2c0d0db1028" providerId="LiveId" clId="{C5BC44E4-4343-49E2-A99C-163557CB7CCA}" dt="2022-11-12T20:30:55.261" v="2439" actId="1076"/>
          <ac:spMkLst>
            <pc:docMk/>
            <pc:sldMk cId="746432432" sldId="256"/>
            <ac:spMk id="18" creationId="{780A2976-6AB1-4B00-F5B2-8038AA125A67}"/>
          </ac:spMkLst>
        </pc:spChg>
      </pc:sldChg>
      <pc:sldChg chg="del">
        <pc:chgData name="mark benmuvhar" userId="0204a2c0d0db1028" providerId="LiveId" clId="{C5BC44E4-4343-49E2-A99C-163557CB7CCA}" dt="2022-11-13T03:39:27.666" v="9982" actId="47"/>
        <pc:sldMkLst>
          <pc:docMk/>
          <pc:sldMk cId="3831417648" sldId="257"/>
        </pc:sldMkLst>
      </pc:sldChg>
      <pc:sldChg chg="addSp delSp modSp mod setBg">
        <pc:chgData name="mark benmuvhar" userId="0204a2c0d0db1028" providerId="LiveId" clId="{C5BC44E4-4343-49E2-A99C-163557CB7CCA}" dt="2022-11-13T01:31:04.577" v="8916" actId="20577"/>
        <pc:sldMkLst>
          <pc:docMk/>
          <pc:sldMk cId="2057692433" sldId="258"/>
        </pc:sldMkLst>
        <pc:spChg chg="mod">
          <ac:chgData name="mark benmuvhar" userId="0204a2c0d0db1028" providerId="LiveId" clId="{C5BC44E4-4343-49E2-A99C-163557CB7CCA}" dt="2022-11-13T01:31:04.577" v="8916" actId="20577"/>
          <ac:spMkLst>
            <pc:docMk/>
            <pc:sldMk cId="2057692433" sldId="258"/>
            <ac:spMk id="2" creationId="{C258B0FE-E1F2-18CE-874D-96BDA84966B0}"/>
          </ac:spMkLst>
        </pc:spChg>
        <pc:spChg chg="mod">
          <ac:chgData name="mark benmuvhar" userId="0204a2c0d0db1028" providerId="LiveId" clId="{C5BC44E4-4343-49E2-A99C-163557CB7CCA}" dt="2022-11-13T01:30:58.468" v="8908" actId="1076"/>
          <ac:spMkLst>
            <pc:docMk/>
            <pc:sldMk cId="2057692433" sldId="258"/>
            <ac:spMk id="3" creationId="{3262EC5E-FF1F-C9CF-19D0-67FF85DDAFF9}"/>
          </ac:spMkLst>
        </pc:spChg>
        <pc:spChg chg="add del">
          <ac:chgData name="mark benmuvhar" userId="0204a2c0d0db1028" providerId="LiveId" clId="{C5BC44E4-4343-49E2-A99C-163557CB7CCA}" dt="2022-11-12T19:50:41.182" v="2396" actId="26606"/>
          <ac:spMkLst>
            <pc:docMk/>
            <pc:sldMk cId="2057692433" sldId="258"/>
            <ac:spMk id="8" creationId="{09588DA8-065E-4F6F-8EFD-43104AB2E0CF}"/>
          </ac:spMkLst>
        </pc:spChg>
        <pc:spChg chg="add del">
          <ac:chgData name="mark benmuvhar" userId="0204a2c0d0db1028" providerId="LiveId" clId="{C5BC44E4-4343-49E2-A99C-163557CB7CCA}" dt="2022-11-12T19:50:41.182" v="2396" actId="26606"/>
          <ac:spMkLst>
            <pc:docMk/>
            <pc:sldMk cId="2057692433" sldId="258"/>
            <ac:spMk id="10" creationId="{C4285719-470E-454C-AF62-8323075F1F5B}"/>
          </ac:spMkLst>
        </pc:spChg>
        <pc:spChg chg="add del">
          <ac:chgData name="mark benmuvhar" userId="0204a2c0d0db1028" providerId="LiveId" clId="{C5BC44E4-4343-49E2-A99C-163557CB7CCA}" dt="2022-11-12T19:50:41.182" v="2396" actId="26606"/>
          <ac:spMkLst>
            <pc:docMk/>
            <pc:sldMk cId="2057692433" sldId="258"/>
            <ac:spMk id="12" creationId="{CD9FE4EF-C4D8-49A0-B2FF-81D8DB7D8A24}"/>
          </ac:spMkLst>
        </pc:spChg>
        <pc:spChg chg="add del">
          <ac:chgData name="mark benmuvhar" userId="0204a2c0d0db1028" providerId="LiveId" clId="{C5BC44E4-4343-49E2-A99C-163557CB7CCA}" dt="2022-11-12T19:50:41.182" v="2396" actId="26606"/>
          <ac:spMkLst>
            <pc:docMk/>
            <pc:sldMk cId="2057692433" sldId="258"/>
            <ac:spMk id="14" creationId="{4300840D-0A0B-4512-BACA-B439D5B9C57C}"/>
          </ac:spMkLst>
        </pc:spChg>
        <pc:spChg chg="add del">
          <ac:chgData name="mark benmuvhar" userId="0204a2c0d0db1028" providerId="LiveId" clId="{C5BC44E4-4343-49E2-A99C-163557CB7CCA}" dt="2022-11-12T19:50:41.182" v="2396" actId="26606"/>
          <ac:spMkLst>
            <pc:docMk/>
            <pc:sldMk cId="2057692433" sldId="258"/>
            <ac:spMk id="16" creationId="{D2B78728-A580-49A7-84F9-6EF6F583ADE0}"/>
          </ac:spMkLst>
        </pc:spChg>
        <pc:spChg chg="add del">
          <ac:chgData name="mark benmuvhar" userId="0204a2c0d0db1028" providerId="LiveId" clId="{C5BC44E4-4343-49E2-A99C-163557CB7CCA}" dt="2022-11-12T19:50:41.182" v="2396" actId="26606"/>
          <ac:spMkLst>
            <pc:docMk/>
            <pc:sldMk cId="2057692433" sldId="258"/>
            <ac:spMk id="18" creationId="{38FAA1A1-D861-433F-88FA-1E9D6FD31D11}"/>
          </ac:spMkLst>
        </pc:spChg>
        <pc:spChg chg="add del">
          <ac:chgData name="mark benmuvhar" userId="0204a2c0d0db1028" providerId="LiveId" clId="{C5BC44E4-4343-49E2-A99C-163557CB7CCA}" dt="2022-11-12T19:50:41.182" v="2396" actId="26606"/>
          <ac:spMkLst>
            <pc:docMk/>
            <pc:sldMk cId="2057692433" sldId="258"/>
            <ac:spMk id="20" creationId="{8D71EDA1-87BF-4D5D-AB79-F346FD19278A}"/>
          </ac:spMkLst>
        </pc:spChg>
        <pc:spChg chg="add del">
          <ac:chgData name="mark benmuvhar" userId="0204a2c0d0db1028" providerId="LiveId" clId="{C5BC44E4-4343-49E2-A99C-163557CB7CCA}" dt="2022-11-12T19:50:33.751" v="2387" actId="26606"/>
          <ac:spMkLst>
            <pc:docMk/>
            <pc:sldMk cId="2057692433" sldId="258"/>
            <ac:spMk id="25" creationId="{09588DA8-065E-4F6F-8EFD-43104AB2E0CF}"/>
          </ac:spMkLst>
        </pc:spChg>
        <pc:spChg chg="add del">
          <ac:chgData name="mark benmuvhar" userId="0204a2c0d0db1028" providerId="LiveId" clId="{C5BC44E4-4343-49E2-A99C-163557CB7CCA}" dt="2022-11-12T19:50:39.611" v="2393" actId="26606"/>
          <ac:spMkLst>
            <pc:docMk/>
            <pc:sldMk cId="2057692433" sldId="258"/>
            <ac:spMk id="26" creationId="{2E17E911-875F-4DE5-8699-99D9F1805A5D}"/>
          </ac:spMkLst>
        </pc:spChg>
        <pc:spChg chg="add del">
          <ac:chgData name="mark benmuvhar" userId="0204a2c0d0db1028" providerId="LiveId" clId="{C5BC44E4-4343-49E2-A99C-163557CB7CCA}" dt="2022-11-12T19:50:33.751" v="2387" actId="26606"/>
          <ac:spMkLst>
            <pc:docMk/>
            <pc:sldMk cId="2057692433" sldId="258"/>
            <ac:spMk id="27" creationId="{C4285719-470E-454C-AF62-8323075F1F5B}"/>
          </ac:spMkLst>
        </pc:spChg>
        <pc:spChg chg="add del">
          <ac:chgData name="mark benmuvhar" userId="0204a2c0d0db1028" providerId="LiveId" clId="{C5BC44E4-4343-49E2-A99C-163557CB7CCA}" dt="2022-11-12T19:50:39.611" v="2393" actId="26606"/>
          <ac:spMkLst>
            <pc:docMk/>
            <pc:sldMk cId="2057692433" sldId="258"/>
            <ac:spMk id="28" creationId="{CD9FE4EF-C4D8-49A0-B2FF-81D8DB7D8A24}"/>
          </ac:spMkLst>
        </pc:spChg>
        <pc:spChg chg="add del">
          <ac:chgData name="mark benmuvhar" userId="0204a2c0d0db1028" providerId="LiveId" clId="{C5BC44E4-4343-49E2-A99C-163557CB7CCA}" dt="2022-11-12T19:50:33.751" v="2387" actId="26606"/>
          <ac:spMkLst>
            <pc:docMk/>
            <pc:sldMk cId="2057692433" sldId="258"/>
            <ac:spMk id="29" creationId="{CD9FE4EF-C4D8-49A0-B2FF-81D8DB7D8A24}"/>
          </ac:spMkLst>
        </pc:spChg>
        <pc:spChg chg="add del">
          <ac:chgData name="mark benmuvhar" userId="0204a2c0d0db1028" providerId="LiveId" clId="{C5BC44E4-4343-49E2-A99C-163557CB7CCA}" dt="2022-11-12T19:50:39.611" v="2393" actId="26606"/>
          <ac:spMkLst>
            <pc:docMk/>
            <pc:sldMk cId="2057692433" sldId="258"/>
            <ac:spMk id="30" creationId="{4300840D-0A0B-4512-BACA-B439D5B9C57C}"/>
          </ac:spMkLst>
        </pc:spChg>
        <pc:spChg chg="add del">
          <ac:chgData name="mark benmuvhar" userId="0204a2c0d0db1028" providerId="LiveId" clId="{C5BC44E4-4343-49E2-A99C-163557CB7CCA}" dt="2022-11-12T19:50:33.751" v="2387" actId="26606"/>
          <ac:spMkLst>
            <pc:docMk/>
            <pc:sldMk cId="2057692433" sldId="258"/>
            <ac:spMk id="31" creationId="{4300840D-0A0B-4512-BACA-B439D5B9C57C}"/>
          </ac:spMkLst>
        </pc:spChg>
        <pc:spChg chg="add del">
          <ac:chgData name="mark benmuvhar" userId="0204a2c0d0db1028" providerId="LiveId" clId="{C5BC44E4-4343-49E2-A99C-163557CB7CCA}" dt="2022-11-12T19:50:39.611" v="2393" actId="26606"/>
          <ac:spMkLst>
            <pc:docMk/>
            <pc:sldMk cId="2057692433" sldId="258"/>
            <ac:spMk id="32" creationId="{D2B78728-A580-49A7-84F9-6EF6F583ADE0}"/>
          </ac:spMkLst>
        </pc:spChg>
        <pc:spChg chg="add del">
          <ac:chgData name="mark benmuvhar" userId="0204a2c0d0db1028" providerId="LiveId" clId="{C5BC44E4-4343-49E2-A99C-163557CB7CCA}" dt="2022-11-12T19:50:33.751" v="2387" actId="26606"/>
          <ac:spMkLst>
            <pc:docMk/>
            <pc:sldMk cId="2057692433" sldId="258"/>
            <ac:spMk id="33" creationId="{D2B78728-A580-49A7-84F9-6EF6F583ADE0}"/>
          </ac:spMkLst>
        </pc:spChg>
        <pc:spChg chg="add del">
          <ac:chgData name="mark benmuvhar" userId="0204a2c0d0db1028" providerId="LiveId" clId="{C5BC44E4-4343-49E2-A99C-163557CB7CCA}" dt="2022-11-12T19:50:39.611" v="2393" actId="26606"/>
          <ac:spMkLst>
            <pc:docMk/>
            <pc:sldMk cId="2057692433" sldId="258"/>
            <ac:spMk id="34" creationId="{38FAA1A1-D861-433F-88FA-1E9D6FD31D11}"/>
          </ac:spMkLst>
        </pc:spChg>
        <pc:spChg chg="add del">
          <ac:chgData name="mark benmuvhar" userId="0204a2c0d0db1028" providerId="LiveId" clId="{C5BC44E4-4343-49E2-A99C-163557CB7CCA}" dt="2022-11-12T19:50:33.751" v="2387" actId="26606"/>
          <ac:spMkLst>
            <pc:docMk/>
            <pc:sldMk cId="2057692433" sldId="258"/>
            <ac:spMk id="35" creationId="{38FAA1A1-D861-433F-88FA-1E9D6FD31D11}"/>
          </ac:spMkLst>
        </pc:spChg>
        <pc:spChg chg="add del">
          <ac:chgData name="mark benmuvhar" userId="0204a2c0d0db1028" providerId="LiveId" clId="{C5BC44E4-4343-49E2-A99C-163557CB7CCA}" dt="2022-11-12T19:50:39.611" v="2393" actId="26606"/>
          <ac:spMkLst>
            <pc:docMk/>
            <pc:sldMk cId="2057692433" sldId="258"/>
            <ac:spMk id="36" creationId="{8D71EDA1-87BF-4D5D-AB79-F346FD19278A}"/>
          </ac:spMkLst>
        </pc:spChg>
        <pc:spChg chg="add del">
          <ac:chgData name="mark benmuvhar" userId="0204a2c0d0db1028" providerId="LiveId" clId="{C5BC44E4-4343-49E2-A99C-163557CB7CCA}" dt="2022-11-12T19:50:33.751" v="2387" actId="26606"/>
          <ac:spMkLst>
            <pc:docMk/>
            <pc:sldMk cId="2057692433" sldId="258"/>
            <ac:spMk id="37" creationId="{8D71EDA1-87BF-4D5D-AB79-F346FD19278A}"/>
          </ac:spMkLst>
        </pc:spChg>
        <pc:spChg chg="add del">
          <ac:chgData name="mark benmuvhar" userId="0204a2c0d0db1028" providerId="LiveId" clId="{C5BC44E4-4343-49E2-A99C-163557CB7CCA}" dt="2022-11-12T19:50:41.175" v="2395" actId="26606"/>
          <ac:spMkLst>
            <pc:docMk/>
            <pc:sldMk cId="2057692433" sldId="258"/>
            <ac:spMk id="38" creationId="{DEE2AD96-B495-4E06-9291-B71706F728CB}"/>
          </ac:spMkLst>
        </pc:spChg>
        <pc:spChg chg="add del">
          <ac:chgData name="mark benmuvhar" userId="0204a2c0d0db1028" providerId="LiveId" clId="{C5BC44E4-4343-49E2-A99C-163557CB7CCA}" dt="2022-11-12T19:50:34.488" v="2389" actId="26606"/>
          <ac:spMkLst>
            <pc:docMk/>
            <pc:sldMk cId="2057692433" sldId="258"/>
            <ac:spMk id="39" creationId="{DEE2AD96-B495-4E06-9291-B71706F728CB}"/>
          </ac:spMkLst>
        </pc:spChg>
        <pc:spChg chg="add del">
          <ac:chgData name="mark benmuvhar" userId="0204a2c0d0db1028" providerId="LiveId" clId="{C5BC44E4-4343-49E2-A99C-163557CB7CCA}" dt="2022-11-12T19:50:34.488" v="2389" actId="26606"/>
          <ac:spMkLst>
            <pc:docMk/>
            <pc:sldMk cId="2057692433" sldId="258"/>
            <ac:spMk id="40" creationId="{53CF6D67-C5A8-4ADD-9E8E-1E38CA1D3166}"/>
          </ac:spMkLst>
        </pc:spChg>
        <pc:spChg chg="add del">
          <ac:chgData name="mark benmuvhar" userId="0204a2c0d0db1028" providerId="LiveId" clId="{C5BC44E4-4343-49E2-A99C-163557CB7CCA}" dt="2022-11-12T19:50:34.488" v="2389" actId="26606"/>
          <ac:spMkLst>
            <pc:docMk/>
            <pc:sldMk cId="2057692433" sldId="258"/>
            <ac:spMk id="41" creationId="{86909FA0-B515-4681-B7A8-FA281D133B94}"/>
          </ac:spMkLst>
        </pc:spChg>
        <pc:spChg chg="add del">
          <ac:chgData name="mark benmuvhar" userId="0204a2c0d0db1028" providerId="LiveId" clId="{C5BC44E4-4343-49E2-A99C-163557CB7CCA}" dt="2022-11-12T19:50:34.488" v="2389" actId="26606"/>
          <ac:spMkLst>
            <pc:docMk/>
            <pc:sldMk cId="2057692433" sldId="258"/>
            <ac:spMk id="42" creationId="{21C9FE86-FCC3-4A31-AA1C-C882262B7FE7}"/>
          </ac:spMkLst>
        </pc:spChg>
        <pc:spChg chg="add del">
          <ac:chgData name="mark benmuvhar" userId="0204a2c0d0db1028" providerId="LiveId" clId="{C5BC44E4-4343-49E2-A99C-163557CB7CCA}" dt="2022-11-12T19:50:34.488" v="2389" actId="26606"/>
          <ac:spMkLst>
            <pc:docMk/>
            <pc:sldMk cId="2057692433" sldId="258"/>
            <ac:spMk id="43" creationId="{7D96243B-ECED-4B71-8E06-AE9A285EAD20}"/>
          </ac:spMkLst>
        </pc:spChg>
        <pc:spChg chg="add del">
          <ac:chgData name="mark benmuvhar" userId="0204a2c0d0db1028" providerId="LiveId" clId="{C5BC44E4-4343-49E2-A99C-163557CB7CCA}" dt="2022-11-12T19:50:34.488" v="2389" actId="26606"/>
          <ac:spMkLst>
            <pc:docMk/>
            <pc:sldMk cId="2057692433" sldId="258"/>
            <ac:spMk id="44" creationId="{A09989E4-EFDC-4A90-A633-E0525FB4139E}"/>
          </ac:spMkLst>
        </pc:spChg>
        <pc:spChg chg="add del">
          <ac:chgData name="mark benmuvhar" userId="0204a2c0d0db1028" providerId="LiveId" clId="{C5BC44E4-4343-49E2-A99C-163557CB7CCA}" dt="2022-11-12T19:50:41.175" v="2395" actId="26606"/>
          <ac:spMkLst>
            <pc:docMk/>
            <pc:sldMk cId="2057692433" sldId="258"/>
            <ac:spMk id="45" creationId="{53CF6D67-C5A8-4ADD-9E8E-1E38CA1D3166}"/>
          </ac:spMkLst>
        </pc:spChg>
        <pc:spChg chg="add del">
          <ac:chgData name="mark benmuvhar" userId="0204a2c0d0db1028" providerId="LiveId" clId="{C5BC44E4-4343-49E2-A99C-163557CB7CCA}" dt="2022-11-12T19:50:36.361" v="2391" actId="26606"/>
          <ac:spMkLst>
            <pc:docMk/>
            <pc:sldMk cId="2057692433" sldId="258"/>
            <ac:spMk id="46" creationId="{09588DA8-065E-4F6F-8EFD-43104AB2E0CF}"/>
          </ac:spMkLst>
        </pc:spChg>
        <pc:spChg chg="add del">
          <ac:chgData name="mark benmuvhar" userId="0204a2c0d0db1028" providerId="LiveId" clId="{C5BC44E4-4343-49E2-A99C-163557CB7CCA}" dt="2022-11-12T19:50:36.361" v="2391" actId="26606"/>
          <ac:spMkLst>
            <pc:docMk/>
            <pc:sldMk cId="2057692433" sldId="258"/>
            <ac:spMk id="47" creationId="{C4285719-470E-454C-AF62-8323075F1F5B}"/>
          </ac:spMkLst>
        </pc:spChg>
        <pc:spChg chg="add del">
          <ac:chgData name="mark benmuvhar" userId="0204a2c0d0db1028" providerId="LiveId" clId="{C5BC44E4-4343-49E2-A99C-163557CB7CCA}" dt="2022-11-12T19:50:36.361" v="2391" actId="26606"/>
          <ac:spMkLst>
            <pc:docMk/>
            <pc:sldMk cId="2057692433" sldId="258"/>
            <ac:spMk id="48" creationId="{CD9FE4EF-C4D8-49A0-B2FF-81D8DB7D8A24}"/>
          </ac:spMkLst>
        </pc:spChg>
        <pc:spChg chg="add del">
          <ac:chgData name="mark benmuvhar" userId="0204a2c0d0db1028" providerId="LiveId" clId="{C5BC44E4-4343-49E2-A99C-163557CB7CCA}" dt="2022-11-12T19:50:36.361" v="2391" actId="26606"/>
          <ac:spMkLst>
            <pc:docMk/>
            <pc:sldMk cId="2057692433" sldId="258"/>
            <ac:spMk id="49" creationId="{4300840D-0A0B-4512-BACA-B439D5B9C57C}"/>
          </ac:spMkLst>
        </pc:spChg>
        <pc:spChg chg="add del">
          <ac:chgData name="mark benmuvhar" userId="0204a2c0d0db1028" providerId="LiveId" clId="{C5BC44E4-4343-49E2-A99C-163557CB7CCA}" dt="2022-11-12T19:50:36.361" v="2391" actId="26606"/>
          <ac:spMkLst>
            <pc:docMk/>
            <pc:sldMk cId="2057692433" sldId="258"/>
            <ac:spMk id="50" creationId="{D2B78728-A580-49A7-84F9-6EF6F583ADE0}"/>
          </ac:spMkLst>
        </pc:spChg>
        <pc:spChg chg="add del">
          <ac:chgData name="mark benmuvhar" userId="0204a2c0d0db1028" providerId="LiveId" clId="{C5BC44E4-4343-49E2-A99C-163557CB7CCA}" dt="2022-11-12T19:50:36.361" v="2391" actId="26606"/>
          <ac:spMkLst>
            <pc:docMk/>
            <pc:sldMk cId="2057692433" sldId="258"/>
            <ac:spMk id="51" creationId="{38FAA1A1-D861-433F-88FA-1E9D6FD31D11}"/>
          </ac:spMkLst>
        </pc:spChg>
        <pc:spChg chg="add del">
          <ac:chgData name="mark benmuvhar" userId="0204a2c0d0db1028" providerId="LiveId" clId="{C5BC44E4-4343-49E2-A99C-163557CB7CCA}" dt="2022-11-12T19:50:36.361" v="2391" actId="26606"/>
          <ac:spMkLst>
            <pc:docMk/>
            <pc:sldMk cId="2057692433" sldId="258"/>
            <ac:spMk id="52" creationId="{8D71EDA1-87BF-4D5D-AB79-F346FD19278A}"/>
          </ac:spMkLst>
        </pc:spChg>
        <pc:spChg chg="add del">
          <ac:chgData name="mark benmuvhar" userId="0204a2c0d0db1028" providerId="LiveId" clId="{C5BC44E4-4343-49E2-A99C-163557CB7CCA}" dt="2022-11-12T19:50:41.175" v="2395" actId="26606"/>
          <ac:spMkLst>
            <pc:docMk/>
            <pc:sldMk cId="2057692433" sldId="258"/>
            <ac:spMk id="53" creationId="{86909FA0-B515-4681-B7A8-FA281D133B94}"/>
          </ac:spMkLst>
        </pc:spChg>
        <pc:spChg chg="add del">
          <ac:chgData name="mark benmuvhar" userId="0204a2c0d0db1028" providerId="LiveId" clId="{C5BC44E4-4343-49E2-A99C-163557CB7CCA}" dt="2022-11-12T19:50:41.175" v="2395" actId="26606"/>
          <ac:spMkLst>
            <pc:docMk/>
            <pc:sldMk cId="2057692433" sldId="258"/>
            <ac:spMk id="54" creationId="{21C9FE86-FCC3-4A31-AA1C-C882262B7FE7}"/>
          </ac:spMkLst>
        </pc:spChg>
        <pc:spChg chg="add del">
          <ac:chgData name="mark benmuvhar" userId="0204a2c0d0db1028" providerId="LiveId" clId="{C5BC44E4-4343-49E2-A99C-163557CB7CCA}" dt="2022-11-12T19:50:41.175" v="2395" actId="26606"/>
          <ac:spMkLst>
            <pc:docMk/>
            <pc:sldMk cId="2057692433" sldId="258"/>
            <ac:spMk id="55" creationId="{7D96243B-ECED-4B71-8E06-AE9A285EAD20}"/>
          </ac:spMkLst>
        </pc:spChg>
        <pc:spChg chg="add del">
          <ac:chgData name="mark benmuvhar" userId="0204a2c0d0db1028" providerId="LiveId" clId="{C5BC44E4-4343-49E2-A99C-163557CB7CCA}" dt="2022-11-12T19:50:41.175" v="2395" actId="26606"/>
          <ac:spMkLst>
            <pc:docMk/>
            <pc:sldMk cId="2057692433" sldId="258"/>
            <ac:spMk id="56" creationId="{A09989E4-EFDC-4A90-A633-E0525FB4139E}"/>
          </ac:spMkLst>
        </pc:spChg>
        <pc:spChg chg="add">
          <ac:chgData name="mark benmuvhar" userId="0204a2c0d0db1028" providerId="LiveId" clId="{C5BC44E4-4343-49E2-A99C-163557CB7CCA}" dt="2022-11-12T19:50:41.182" v="2396" actId="26606"/>
          <ac:spMkLst>
            <pc:docMk/>
            <pc:sldMk cId="2057692433" sldId="258"/>
            <ac:spMk id="58" creationId="{09588DA8-065E-4F6F-8EFD-43104AB2E0CF}"/>
          </ac:spMkLst>
        </pc:spChg>
        <pc:spChg chg="add">
          <ac:chgData name="mark benmuvhar" userId="0204a2c0d0db1028" providerId="LiveId" clId="{C5BC44E4-4343-49E2-A99C-163557CB7CCA}" dt="2022-11-12T19:50:41.182" v="2396" actId="26606"/>
          <ac:spMkLst>
            <pc:docMk/>
            <pc:sldMk cId="2057692433" sldId="258"/>
            <ac:spMk id="59" creationId="{C4285719-470E-454C-AF62-8323075F1F5B}"/>
          </ac:spMkLst>
        </pc:spChg>
        <pc:spChg chg="add">
          <ac:chgData name="mark benmuvhar" userId="0204a2c0d0db1028" providerId="LiveId" clId="{C5BC44E4-4343-49E2-A99C-163557CB7CCA}" dt="2022-11-12T19:50:41.182" v="2396" actId="26606"/>
          <ac:spMkLst>
            <pc:docMk/>
            <pc:sldMk cId="2057692433" sldId="258"/>
            <ac:spMk id="60" creationId="{CD9FE4EF-C4D8-49A0-B2FF-81D8DB7D8A24}"/>
          </ac:spMkLst>
        </pc:spChg>
        <pc:spChg chg="add">
          <ac:chgData name="mark benmuvhar" userId="0204a2c0d0db1028" providerId="LiveId" clId="{C5BC44E4-4343-49E2-A99C-163557CB7CCA}" dt="2022-11-12T19:50:41.182" v="2396" actId="26606"/>
          <ac:spMkLst>
            <pc:docMk/>
            <pc:sldMk cId="2057692433" sldId="258"/>
            <ac:spMk id="61" creationId="{4300840D-0A0B-4512-BACA-B439D5B9C57C}"/>
          </ac:spMkLst>
        </pc:spChg>
        <pc:spChg chg="add">
          <ac:chgData name="mark benmuvhar" userId="0204a2c0d0db1028" providerId="LiveId" clId="{C5BC44E4-4343-49E2-A99C-163557CB7CCA}" dt="2022-11-12T19:50:41.182" v="2396" actId="26606"/>
          <ac:spMkLst>
            <pc:docMk/>
            <pc:sldMk cId="2057692433" sldId="258"/>
            <ac:spMk id="62" creationId="{D2B78728-A580-49A7-84F9-6EF6F583ADE0}"/>
          </ac:spMkLst>
        </pc:spChg>
        <pc:spChg chg="add">
          <ac:chgData name="mark benmuvhar" userId="0204a2c0d0db1028" providerId="LiveId" clId="{C5BC44E4-4343-49E2-A99C-163557CB7CCA}" dt="2022-11-12T19:50:41.182" v="2396" actId="26606"/>
          <ac:spMkLst>
            <pc:docMk/>
            <pc:sldMk cId="2057692433" sldId="258"/>
            <ac:spMk id="63" creationId="{38FAA1A1-D861-433F-88FA-1E9D6FD31D11}"/>
          </ac:spMkLst>
        </pc:spChg>
        <pc:spChg chg="add">
          <ac:chgData name="mark benmuvhar" userId="0204a2c0d0db1028" providerId="LiveId" clId="{C5BC44E4-4343-49E2-A99C-163557CB7CCA}" dt="2022-11-12T19:50:41.182" v="2396" actId="26606"/>
          <ac:spMkLst>
            <pc:docMk/>
            <pc:sldMk cId="2057692433" sldId="258"/>
            <ac:spMk id="64" creationId="{8D71EDA1-87BF-4D5D-AB79-F346FD19278A}"/>
          </ac:spMkLst>
        </pc:spChg>
        <pc:picChg chg="add del">
          <ac:chgData name="mark benmuvhar" userId="0204a2c0d0db1028" providerId="LiveId" clId="{C5BC44E4-4343-49E2-A99C-163557CB7CCA}" dt="2022-11-12T19:50:39.611" v="2393" actId="26606"/>
          <ac:picMkLst>
            <pc:docMk/>
            <pc:sldMk cId="2057692433" sldId="258"/>
            <ac:picMk id="22" creationId="{E2C4D3FD-DC46-12E0-F3DF-E8614730917A}"/>
          </ac:picMkLst>
        </pc:picChg>
      </pc:sldChg>
      <pc:sldChg chg="del">
        <pc:chgData name="mark benmuvhar" userId="0204a2c0d0db1028" providerId="LiveId" clId="{C5BC44E4-4343-49E2-A99C-163557CB7CCA}" dt="2022-11-12T21:23:12.716" v="4786" actId="47"/>
        <pc:sldMkLst>
          <pc:docMk/>
          <pc:sldMk cId="3338420648" sldId="259"/>
        </pc:sldMkLst>
      </pc:sldChg>
      <pc:sldChg chg="del">
        <pc:chgData name="mark benmuvhar" userId="0204a2c0d0db1028" providerId="LiveId" clId="{C5BC44E4-4343-49E2-A99C-163557CB7CCA}" dt="2022-11-12T21:23:15" v="4787" actId="47"/>
        <pc:sldMkLst>
          <pc:docMk/>
          <pc:sldMk cId="1367417223" sldId="260"/>
        </pc:sldMkLst>
      </pc:sldChg>
      <pc:sldChg chg="del">
        <pc:chgData name="mark benmuvhar" userId="0204a2c0d0db1028" providerId="LiveId" clId="{C5BC44E4-4343-49E2-A99C-163557CB7CCA}" dt="2022-11-13T03:39:26.845" v="9981" actId="47"/>
        <pc:sldMkLst>
          <pc:docMk/>
          <pc:sldMk cId="109376960" sldId="261"/>
        </pc:sldMkLst>
      </pc:sldChg>
      <pc:sldChg chg="modSp mod modAnim">
        <pc:chgData name="mark benmuvhar" userId="0204a2c0d0db1028" providerId="LiveId" clId="{C5BC44E4-4343-49E2-A99C-163557CB7CCA}" dt="2022-11-14T02:36:01.029" v="10004" actId="14100"/>
        <pc:sldMkLst>
          <pc:docMk/>
          <pc:sldMk cId="1670365856" sldId="263"/>
        </pc:sldMkLst>
        <pc:spChg chg="mod">
          <ac:chgData name="mark benmuvhar" userId="0204a2c0d0db1028" providerId="LiveId" clId="{C5BC44E4-4343-49E2-A99C-163557CB7CCA}" dt="2022-11-12T19:09:22.658" v="11" actId="20577"/>
          <ac:spMkLst>
            <pc:docMk/>
            <pc:sldMk cId="1670365856" sldId="263"/>
            <ac:spMk id="2" creationId="{7D9A0CDD-20F9-D588-BD9D-28ECE4B631EA}"/>
          </ac:spMkLst>
        </pc:spChg>
        <pc:spChg chg="mod">
          <ac:chgData name="mark benmuvhar" userId="0204a2c0d0db1028" providerId="LiveId" clId="{C5BC44E4-4343-49E2-A99C-163557CB7CCA}" dt="2022-11-14T02:36:01.029" v="10004" actId="14100"/>
          <ac:spMkLst>
            <pc:docMk/>
            <pc:sldMk cId="1670365856" sldId="263"/>
            <ac:spMk id="18" creationId="{780A2976-6AB1-4B00-F5B2-8038AA125A67}"/>
          </ac:spMkLst>
        </pc:spChg>
      </pc:sldChg>
      <pc:sldChg chg="addSp delSp modSp mod modAnim">
        <pc:chgData name="mark benmuvhar" userId="0204a2c0d0db1028" providerId="LiveId" clId="{C5BC44E4-4343-49E2-A99C-163557CB7CCA}" dt="2022-11-14T02:35:51.765" v="10001" actId="21"/>
        <pc:sldMkLst>
          <pc:docMk/>
          <pc:sldMk cId="1252909242" sldId="264"/>
        </pc:sldMkLst>
        <pc:spChg chg="mod">
          <ac:chgData name="mark benmuvhar" userId="0204a2c0d0db1028" providerId="LiveId" clId="{C5BC44E4-4343-49E2-A99C-163557CB7CCA}" dt="2022-11-12T19:09:28.689" v="23" actId="20577"/>
          <ac:spMkLst>
            <pc:docMk/>
            <pc:sldMk cId="1252909242" sldId="264"/>
            <ac:spMk id="2" creationId="{7D9A0CDD-20F9-D588-BD9D-28ECE4B631EA}"/>
          </ac:spMkLst>
        </pc:spChg>
        <pc:spChg chg="add del">
          <ac:chgData name="mark benmuvhar" userId="0204a2c0d0db1028" providerId="LiveId" clId="{C5BC44E4-4343-49E2-A99C-163557CB7CCA}" dt="2022-11-13T01:45:16.824" v="9095"/>
          <ac:spMkLst>
            <pc:docMk/>
            <pc:sldMk cId="1252909242" sldId="264"/>
            <ac:spMk id="3" creationId="{40953F7F-2B36-7FC7-45AB-841E36A9911E}"/>
          </ac:spMkLst>
        </pc:spChg>
        <pc:spChg chg="mod">
          <ac:chgData name="mark benmuvhar" userId="0204a2c0d0db1028" providerId="LiveId" clId="{C5BC44E4-4343-49E2-A99C-163557CB7CCA}" dt="2022-11-14T02:35:51.765" v="10001" actId="21"/>
          <ac:spMkLst>
            <pc:docMk/>
            <pc:sldMk cId="1252909242" sldId="264"/>
            <ac:spMk id="18" creationId="{780A2976-6AB1-4B00-F5B2-8038AA125A67}"/>
          </ac:spMkLst>
        </pc:spChg>
      </pc:sldChg>
      <pc:sldChg chg="addSp delSp modSp mod setBg modClrScheme delDesignElem chgLayout">
        <pc:chgData name="mark benmuvhar" userId="0204a2c0d0db1028" providerId="LiveId" clId="{C5BC44E4-4343-49E2-A99C-163557CB7CCA}" dt="2022-11-13T00:45:36.420" v="7380" actId="20577"/>
        <pc:sldMkLst>
          <pc:docMk/>
          <pc:sldMk cId="1809095734" sldId="274"/>
        </pc:sldMkLst>
        <pc:spChg chg="add del mod ord">
          <ac:chgData name="mark benmuvhar" userId="0204a2c0d0db1028" providerId="LiveId" clId="{C5BC44E4-4343-49E2-A99C-163557CB7CCA}" dt="2022-11-12T21:34:52.582" v="4868" actId="700"/>
          <ac:spMkLst>
            <pc:docMk/>
            <pc:sldMk cId="1809095734" sldId="274"/>
            <ac:spMk id="2" creationId="{0E810CC4-488B-5408-18D8-9C119769D0AD}"/>
          </ac:spMkLst>
        </pc:spChg>
        <pc:spChg chg="add del mod ord">
          <ac:chgData name="mark benmuvhar" userId="0204a2c0d0db1028" providerId="LiveId" clId="{C5BC44E4-4343-49E2-A99C-163557CB7CCA}" dt="2022-11-12T19:47:36.363" v="2332"/>
          <ac:spMkLst>
            <pc:docMk/>
            <pc:sldMk cId="1809095734" sldId="274"/>
            <ac:spMk id="4" creationId="{D8010183-80A2-9149-AC07-C740D139B401}"/>
          </ac:spMkLst>
        </pc:spChg>
        <pc:spChg chg="del mod ord">
          <ac:chgData name="mark benmuvhar" userId="0204a2c0d0db1028" providerId="LiveId" clId="{C5BC44E4-4343-49E2-A99C-163557CB7CCA}" dt="2022-11-12T19:48:40.677" v="2360" actId="478"/>
          <ac:spMkLst>
            <pc:docMk/>
            <pc:sldMk cId="1809095734" sldId="274"/>
            <ac:spMk id="5" creationId="{F7BA9F91-5E49-B1BC-7D61-D38768C3BA2F}"/>
          </ac:spMkLst>
        </pc:spChg>
        <pc:spChg chg="add mod ord">
          <ac:chgData name="mark benmuvhar" userId="0204a2c0d0db1028" providerId="LiveId" clId="{C5BC44E4-4343-49E2-A99C-163557CB7CCA}" dt="2022-11-13T00:45:36.420" v="7380" actId="20577"/>
          <ac:spMkLst>
            <pc:docMk/>
            <pc:sldMk cId="1809095734" sldId="274"/>
            <ac:spMk id="7" creationId="{65B8122E-6F31-4E7B-03BC-8EE1106E78D5}"/>
          </ac:spMkLst>
        </pc:spChg>
        <pc:spChg chg="add del mod ord">
          <ac:chgData name="mark benmuvhar" userId="0204a2c0d0db1028" providerId="LiveId" clId="{C5BC44E4-4343-49E2-A99C-163557CB7CCA}" dt="2022-11-13T00:00:11.058" v="6255" actId="26606"/>
          <ac:spMkLst>
            <pc:docMk/>
            <pc:sldMk cId="1809095734" sldId="274"/>
            <ac:spMk id="8" creationId="{8586C1A5-2338-E003-F619-A1ADC07D9FAE}"/>
          </ac:spMkLst>
        </pc:spChg>
        <pc:spChg chg="add mod">
          <ac:chgData name="mark benmuvhar" userId="0204a2c0d0db1028" providerId="LiveId" clId="{C5BC44E4-4343-49E2-A99C-163557CB7CCA}" dt="2022-11-13T00:02:44.866" v="6257" actId="14100"/>
          <ac:spMkLst>
            <pc:docMk/>
            <pc:sldMk cId="1809095734" sldId="274"/>
            <ac:spMk id="9" creationId="{97169DE4-A870-96E2-2AD2-313DC056B916}"/>
          </ac:spMkLst>
        </pc:spChg>
        <pc:spChg chg="add">
          <ac:chgData name="mark benmuvhar" userId="0204a2c0d0db1028" providerId="LiveId" clId="{C5BC44E4-4343-49E2-A99C-163557CB7CCA}" dt="2022-11-13T00:00:11.058" v="6255" actId="26606"/>
          <ac:spMkLst>
            <pc:docMk/>
            <pc:sldMk cId="1809095734" sldId="274"/>
            <ac:spMk id="10" creationId="{A8384FB5-9ADC-4DDC-881B-597D56F5B15D}"/>
          </ac:spMkLst>
        </pc:spChg>
        <pc:spChg chg="add del">
          <ac:chgData name="mark benmuvhar" userId="0204a2c0d0db1028" providerId="LiveId" clId="{C5BC44E4-4343-49E2-A99C-163557CB7CCA}" dt="2022-11-12T19:47:47.396" v="2334" actId="26606"/>
          <ac:spMkLst>
            <pc:docMk/>
            <pc:sldMk cId="1809095734" sldId="274"/>
            <ac:spMk id="11" creationId="{C4285719-470E-454C-AF62-8323075F1F5B}"/>
          </ac:spMkLst>
        </pc:spChg>
        <pc:spChg chg="add">
          <ac:chgData name="mark benmuvhar" userId="0204a2c0d0db1028" providerId="LiveId" clId="{C5BC44E4-4343-49E2-A99C-163557CB7CCA}" dt="2022-11-13T00:00:11.058" v="6255" actId="26606"/>
          <ac:spMkLst>
            <pc:docMk/>
            <pc:sldMk cId="1809095734" sldId="274"/>
            <ac:spMk id="12" creationId="{91E5A9A7-95C6-4F4F-B00E-C82E07FE62EF}"/>
          </ac:spMkLst>
        </pc:spChg>
        <pc:spChg chg="add del">
          <ac:chgData name="mark benmuvhar" userId="0204a2c0d0db1028" providerId="LiveId" clId="{C5BC44E4-4343-49E2-A99C-163557CB7CCA}" dt="2022-11-12T19:47:47.396" v="2334" actId="26606"/>
          <ac:spMkLst>
            <pc:docMk/>
            <pc:sldMk cId="1809095734" sldId="274"/>
            <ac:spMk id="13" creationId="{CD9FE4EF-C4D8-49A0-B2FF-81D8DB7D8A24}"/>
          </ac:spMkLst>
        </pc:spChg>
        <pc:spChg chg="add">
          <ac:chgData name="mark benmuvhar" userId="0204a2c0d0db1028" providerId="LiveId" clId="{C5BC44E4-4343-49E2-A99C-163557CB7CCA}" dt="2022-11-13T00:00:11.058" v="6255" actId="26606"/>
          <ac:spMkLst>
            <pc:docMk/>
            <pc:sldMk cId="1809095734" sldId="274"/>
            <ac:spMk id="14" creationId="{D07DD2DE-F619-49DD-B5E7-03A290FF4ED1}"/>
          </ac:spMkLst>
        </pc:spChg>
        <pc:spChg chg="add del">
          <ac:chgData name="mark benmuvhar" userId="0204a2c0d0db1028" providerId="LiveId" clId="{C5BC44E4-4343-49E2-A99C-163557CB7CCA}" dt="2022-11-12T19:47:47.396" v="2334" actId="26606"/>
          <ac:spMkLst>
            <pc:docMk/>
            <pc:sldMk cId="1809095734" sldId="274"/>
            <ac:spMk id="15" creationId="{4300840D-0A0B-4512-BACA-B439D5B9C57C}"/>
          </ac:spMkLst>
        </pc:spChg>
        <pc:spChg chg="add">
          <ac:chgData name="mark benmuvhar" userId="0204a2c0d0db1028" providerId="LiveId" clId="{C5BC44E4-4343-49E2-A99C-163557CB7CCA}" dt="2022-11-13T00:00:11.058" v="6255" actId="26606"/>
          <ac:spMkLst>
            <pc:docMk/>
            <pc:sldMk cId="1809095734" sldId="274"/>
            <ac:spMk id="16" creationId="{85149191-5F60-4A28-AAFF-039F96B0F3EC}"/>
          </ac:spMkLst>
        </pc:spChg>
        <pc:spChg chg="add del">
          <ac:chgData name="mark benmuvhar" userId="0204a2c0d0db1028" providerId="LiveId" clId="{C5BC44E4-4343-49E2-A99C-163557CB7CCA}" dt="2022-11-12T19:47:47.396" v="2334" actId="26606"/>
          <ac:spMkLst>
            <pc:docMk/>
            <pc:sldMk cId="1809095734" sldId="274"/>
            <ac:spMk id="17" creationId="{D2B78728-A580-49A7-84F9-6EF6F583ADE0}"/>
          </ac:spMkLst>
        </pc:spChg>
        <pc:spChg chg="add">
          <ac:chgData name="mark benmuvhar" userId="0204a2c0d0db1028" providerId="LiveId" clId="{C5BC44E4-4343-49E2-A99C-163557CB7CCA}" dt="2022-11-13T00:00:11.058" v="6255" actId="26606"/>
          <ac:spMkLst>
            <pc:docMk/>
            <pc:sldMk cId="1809095734" sldId="274"/>
            <ac:spMk id="18" creationId="{F8260ED5-17F7-4158-B241-D51DD4CF1B7E}"/>
          </ac:spMkLst>
        </pc:spChg>
        <pc:spChg chg="add del">
          <ac:chgData name="mark benmuvhar" userId="0204a2c0d0db1028" providerId="LiveId" clId="{C5BC44E4-4343-49E2-A99C-163557CB7CCA}" dt="2022-11-12T19:47:47.396" v="2334" actId="26606"/>
          <ac:spMkLst>
            <pc:docMk/>
            <pc:sldMk cId="1809095734" sldId="274"/>
            <ac:spMk id="19" creationId="{38FAA1A1-D861-433F-88FA-1E9D6FD31D11}"/>
          </ac:spMkLst>
        </pc:spChg>
        <pc:spChg chg="add del">
          <ac:chgData name="mark benmuvhar" userId="0204a2c0d0db1028" providerId="LiveId" clId="{C5BC44E4-4343-49E2-A99C-163557CB7CCA}" dt="2022-11-12T19:47:47.396" v="2334" actId="26606"/>
          <ac:spMkLst>
            <pc:docMk/>
            <pc:sldMk cId="1809095734" sldId="274"/>
            <ac:spMk id="21" creationId="{8D71EDA1-87BF-4D5D-AB79-F346FD19278A}"/>
          </ac:spMkLst>
        </pc:spChg>
        <pc:spChg chg="add del">
          <ac:chgData name="mark benmuvhar" userId="0204a2c0d0db1028" providerId="LiveId" clId="{C5BC44E4-4343-49E2-A99C-163557CB7CCA}" dt="2022-11-12T19:47:48.260" v="2336" actId="26606"/>
          <ac:spMkLst>
            <pc:docMk/>
            <pc:sldMk cId="1809095734" sldId="274"/>
            <ac:spMk id="23" creationId="{1B15ED52-F352-441B-82BF-E0EA34836D08}"/>
          </ac:spMkLst>
        </pc:spChg>
        <pc:spChg chg="add del">
          <ac:chgData name="mark benmuvhar" userId="0204a2c0d0db1028" providerId="LiveId" clId="{C5BC44E4-4343-49E2-A99C-163557CB7CCA}" dt="2022-11-12T19:47:48.260" v="2336" actId="26606"/>
          <ac:spMkLst>
            <pc:docMk/>
            <pc:sldMk cId="1809095734" sldId="274"/>
            <ac:spMk id="24" creationId="{3B2E3793-BFE6-45A2-9B7B-E18844431C99}"/>
          </ac:spMkLst>
        </pc:spChg>
        <pc:spChg chg="add del">
          <ac:chgData name="mark benmuvhar" userId="0204a2c0d0db1028" providerId="LiveId" clId="{C5BC44E4-4343-49E2-A99C-163557CB7CCA}" dt="2022-11-12T19:47:48.260" v="2336" actId="26606"/>
          <ac:spMkLst>
            <pc:docMk/>
            <pc:sldMk cId="1809095734" sldId="274"/>
            <ac:spMk id="25" creationId="{BC4C4868-CB8F-4AF9-9CDB-8108F2C19B67}"/>
          </ac:spMkLst>
        </pc:spChg>
        <pc:spChg chg="add del">
          <ac:chgData name="mark benmuvhar" userId="0204a2c0d0db1028" providerId="LiveId" clId="{C5BC44E4-4343-49E2-A99C-163557CB7CCA}" dt="2022-11-12T19:47:48.260" v="2336" actId="26606"/>
          <ac:spMkLst>
            <pc:docMk/>
            <pc:sldMk cId="1809095734" sldId="274"/>
            <ac:spMk id="26" creationId="{375E0459-6403-40CD-989D-56A4407CA12E}"/>
          </ac:spMkLst>
        </pc:spChg>
        <pc:spChg chg="add del">
          <ac:chgData name="mark benmuvhar" userId="0204a2c0d0db1028" providerId="LiveId" clId="{C5BC44E4-4343-49E2-A99C-163557CB7CCA}" dt="2022-11-12T19:47:48.260" v="2336" actId="26606"/>
          <ac:spMkLst>
            <pc:docMk/>
            <pc:sldMk cId="1809095734" sldId="274"/>
            <ac:spMk id="27" creationId="{53E5B1A8-3AC9-4BD1-9BBC-78CA94F2D1BA}"/>
          </ac:spMkLst>
        </pc:spChg>
        <pc:spChg chg="add del">
          <ac:chgData name="mark benmuvhar" userId="0204a2c0d0db1028" providerId="LiveId" clId="{C5BC44E4-4343-49E2-A99C-163557CB7CCA}" dt="2022-11-12T19:47:49.045" v="2338" actId="26606"/>
          <ac:spMkLst>
            <pc:docMk/>
            <pc:sldMk cId="1809095734" sldId="274"/>
            <ac:spMk id="29" creationId="{C4285719-470E-454C-AF62-8323075F1F5B}"/>
          </ac:spMkLst>
        </pc:spChg>
        <pc:spChg chg="add del">
          <ac:chgData name="mark benmuvhar" userId="0204a2c0d0db1028" providerId="LiveId" clId="{C5BC44E4-4343-49E2-A99C-163557CB7CCA}" dt="2022-11-12T19:47:49.045" v="2338" actId="26606"/>
          <ac:spMkLst>
            <pc:docMk/>
            <pc:sldMk cId="1809095734" sldId="274"/>
            <ac:spMk id="30" creationId="{CD9FE4EF-C4D8-49A0-B2FF-81D8DB7D8A24}"/>
          </ac:spMkLst>
        </pc:spChg>
        <pc:spChg chg="add del">
          <ac:chgData name="mark benmuvhar" userId="0204a2c0d0db1028" providerId="LiveId" clId="{C5BC44E4-4343-49E2-A99C-163557CB7CCA}" dt="2022-11-12T19:47:49.045" v="2338" actId="26606"/>
          <ac:spMkLst>
            <pc:docMk/>
            <pc:sldMk cId="1809095734" sldId="274"/>
            <ac:spMk id="31" creationId="{4300840D-0A0B-4512-BACA-B439D5B9C57C}"/>
          </ac:spMkLst>
        </pc:spChg>
        <pc:spChg chg="add del">
          <ac:chgData name="mark benmuvhar" userId="0204a2c0d0db1028" providerId="LiveId" clId="{C5BC44E4-4343-49E2-A99C-163557CB7CCA}" dt="2022-11-12T19:47:49.045" v="2338" actId="26606"/>
          <ac:spMkLst>
            <pc:docMk/>
            <pc:sldMk cId="1809095734" sldId="274"/>
            <ac:spMk id="32" creationId="{D2B78728-A580-49A7-84F9-6EF6F583ADE0}"/>
          </ac:spMkLst>
        </pc:spChg>
        <pc:spChg chg="add del">
          <ac:chgData name="mark benmuvhar" userId="0204a2c0d0db1028" providerId="LiveId" clId="{C5BC44E4-4343-49E2-A99C-163557CB7CCA}" dt="2022-11-12T19:47:49.045" v="2338" actId="26606"/>
          <ac:spMkLst>
            <pc:docMk/>
            <pc:sldMk cId="1809095734" sldId="274"/>
            <ac:spMk id="33" creationId="{38FAA1A1-D861-433F-88FA-1E9D6FD31D11}"/>
          </ac:spMkLst>
        </pc:spChg>
        <pc:spChg chg="add del">
          <ac:chgData name="mark benmuvhar" userId="0204a2c0d0db1028" providerId="LiveId" clId="{C5BC44E4-4343-49E2-A99C-163557CB7CCA}" dt="2022-11-12T19:47:49.045" v="2338" actId="26606"/>
          <ac:spMkLst>
            <pc:docMk/>
            <pc:sldMk cId="1809095734" sldId="274"/>
            <ac:spMk id="34" creationId="{8D71EDA1-87BF-4D5D-AB79-F346FD19278A}"/>
          </ac:spMkLst>
        </pc:spChg>
        <pc:spChg chg="add del">
          <ac:chgData name="mark benmuvhar" userId="0204a2c0d0db1028" providerId="LiveId" clId="{C5BC44E4-4343-49E2-A99C-163557CB7CCA}" dt="2022-11-12T19:47:50.348" v="2340" actId="26606"/>
          <ac:spMkLst>
            <pc:docMk/>
            <pc:sldMk cId="1809095734" sldId="274"/>
            <ac:spMk id="36" creationId="{1B15ED52-F352-441B-82BF-E0EA34836D08}"/>
          </ac:spMkLst>
        </pc:spChg>
        <pc:spChg chg="add del">
          <ac:chgData name="mark benmuvhar" userId="0204a2c0d0db1028" providerId="LiveId" clId="{C5BC44E4-4343-49E2-A99C-163557CB7CCA}" dt="2022-11-12T19:47:50.348" v="2340" actId="26606"/>
          <ac:spMkLst>
            <pc:docMk/>
            <pc:sldMk cId="1809095734" sldId="274"/>
            <ac:spMk id="37" creationId="{3B2E3793-BFE6-45A2-9B7B-E18844431C99}"/>
          </ac:spMkLst>
        </pc:spChg>
        <pc:spChg chg="add del">
          <ac:chgData name="mark benmuvhar" userId="0204a2c0d0db1028" providerId="LiveId" clId="{C5BC44E4-4343-49E2-A99C-163557CB7CCA}" dt="2022-11-12T19:47:50.348" v="2340" actId="26606"/>
          <ac:spMkLst>
            <pc:docMk/>
            <pc:sldMk cId="1809095734" sldId="274"/>
            <ac:spMk id="38" creationId="{BC4C4868-CB8F-4AF9-9CDB-8108F2C19B67}"/>
          </ac:spMkLst>
        </pc:spChg>
        <pc:spChg chg="add del">
          <ac:chgData name="mark benmuvhar" userId="0204a2c0d0db1028" providerId="LiveId" clId="{C5BC44E4-4343-49E2-A99C-163557CB7CCA}" dt="2022-11-12T19:47:50.348" v="2340" actId="26606"/>
          <ac:spMkLst>
            <pc:docMk/>
            <pc:sldMk cId="1809095734" sldId="274"/>
            <ac:spMk id="39" creationId="{375E0459-6403-40CD-989D-56A4407CA12E}"/>
          </ac:spMkLst>
        </pc:spChg>
        <pc:spChg chg="add del">
          <ac:chgData name="mark benmuvhar" userId="0204a2c0d0db1028" providerId="LiveId" clId="{C5BC44E4-4343-49E2-A99C-163557CB7CCA}" dt="2022-11-12T19:47:50.348" v="2340" actId="26606"/>
          <ac:spMkLst>
            <pc:docMk/>
            <pc:sldMk cId="1809095734" sldId="274"/>
            <ac:spMk id="40" creationId="{53E5B1A8-3AC9-4BD1-9BBC-78CA94F2D1BA}"/>
          </ac:spMkLst>
        </pc:spChg>
        <pc:spChg chg="add del">
          <ac:chgData name="mark benmuvhar" userId="0204a2c0d0db1028" providerId="LiveId" clId="{C5BC44E4-4343-49E2-A99C-163557CB7CCA}" dt="2022-11-12T19:47:56.786" v="2342" actId="26606"/>
          <ac:spMkLst>
            <pc:docMk/>
            <pc:sldMk cId="1809095734" sldId="274"/>
            <ac:spMk id="42" creationId="{C4285719-470E-454C-AF62-8323075F1F5B}"/>
          </ac:spMkLst>
        </pc:spChg>
        <pc:spChg chg="add del">
          <ac:chgData name="mark benmuvhar" userId="0204a2c0d0db1028" providerId="LiveId" clId="{C5BC44E4-4343-49E2-A99C-163557CB7CCA}" dt="2022-11-12T19:47:56.786" v="2342" actId="26606"/>
          <ac:spMkLst>
            <pc:docMk/>
            <pc:sldMk cId="1809095734" sldId="274"/>
            <ac:spMk id="43" creationId="{CD9FE4EF-C4D8-49A0-B2FF-81D8DB7D8A24}"/>
          </ac:spMkLst>
        </pc:spChg>
        <pc:spChg chg="add del">
          <ac:chgData name="mark benmuvhar" userId="0204a2c0d0db1028" providerId="LiveId" clId="{C5BC44E4-4343-49E2-A99C-163557CB7CCA}" dt="2022-11-12T19:47:56.786" v="2342" actId="26606"/>
          <ac:spMkLst>
            <pc:docMk/>
            <pc:sldMk cId="1809095734" sldId="274"/>
            <ac:spMk id="44" creationId="{4300840D-0A0B-4512-BACA-B439D5B9C57C}"/>
          </ac:spMkLst>
        </pc:spChg>
        <pc:spChg chg="add del">
          <ac:chgData name="mark benmuvhar" userId="0204a2c0d0db1028" providerId="LiveId" clId="{C5BC44E4-4343-49E2-A99C-163557CB7CCA}" dt="2022-11-12T19:47:56.786" v="2342" actId="26606"/>
          <ac:spMkLst>
            <pc:docMk/>
            <pc:sldMk cId="1809095734" sldId="274"/>
            <ac:spMk id="45" creationId="{D2B78728-A580-49A7-84F9-6EF6F583ADE0}"/>
          </ac:spMkLst>
        </pc:spChg>
        <pc:spChg chg="add del">
          <ac:chgData name="mark benmuvhar" userId="0204a2c0d0db1028" providerId="LiveId" clId="{C5BC44E4-4343-49E2-A99C-163557CB7CCA}" dt="2022-11-12T19:47:56.786" v="2342" actId="26606"/>
          <ac:spMkLst>
            <pc:docMk/>
            <pc:sldMk cId="1809095734" sldId="274"/>
            <ac:spMk id="46" creationId="{38FAA1A1-D861-433F-88FA-1E9D6FD31D11}"/>
          </ac:spMkLst>
        </pc:spChg>
        <pc:spChg chg="add del">
          <ac:chgData name="mark benmuvhar" userId="0204a2c0d0db1028" providerId="LiveId" clId="{C5BC44E4-4343-49E2-A99C-163557CB7CCA}" dt="2022-11-12T19:47:56.786" v="2342" actId="26606"/>
          <ac:spMkLst>
            <pc:docMk/>
            <pc:sldMk cId="1809095734" sldId="274"/>
            <ac:spMk id="47" creationId="{8D71EDA1-87BF-4D5D-AB79-F346FD19278A}"/>
          </ac:spMkLst>
        </pc:spChg>
        <pc:spChg chg="add del">
          <ac:chgData name="mark benmuvhar" userId="0204a2c0d0db1028" providerId="LiveId" clId="{C5BC44E4-4343-49E2-A99C-163557CB7CCA}" dt="2022-11-12T19:48:01.791" v="2344" actId="26606"/>
          <ac:spMkLst>
            <pc:docMk/>
            <pc:sldMk cId="1809095734" sldId="274"/>
            <ac:spMk id="49" creationId="{12609869-9E80-471B-A487-A53288E0E791}"/>
          </ac:spMkLst>
        </pc:spChg>
        <pc:spChg chg="add del">
          <ac:chgData name="mark benmuvhar" userId="0204a2c0d0db1028" providerId="LiveId" clId="{C5BC44E4-4343-49E2-A99C-163557CB7CCA}" dt="2022-11-12T19:48:01.791" v="2344" actId="26606"/>
          <ac:spMkLst>
            <pc:docMk/>
            <pc:sldMk cId="1809095734" sldId="274"/>
            <ac:spMk id="50" creationId="{7004738A-9D34-43E8-97D2-CA0EED4F8BE0}"/>
          </ac:spMkLst>
        </pc:spChg>
        <pc:spChg chg="add del">
          <ac:chgData name="mark benmuvhar" userId="0204a2c0d0db1028" providerId="LiveId" clId="{C5BC44E4-4343-49E2-A99C-163557CB7CCA}" dt="2022-11-12T19:48:01.791" v="2344" actId="26606"/>
          <ac:spMkLst>
            <pc:docMk/>
            <pc:sldMk cId="1809095734" sldId="274"/>
            <ac:spMk id="51" creationId="{B8B8D07F-F13E-443E-BA68-2D26672D76B9}"/>
          </ac:spMkLst>
        </pc:spChg>
        <pc:spChg chg="add del">
          <ac:chgData name="mark benmuvhar" userId="0204a2c0d0db1028" providerId="LiveId" clId="{C5BC44E4-4343-49E2-A99C-163557CB7CCA}" dt="2022-11-12T19:48:01.791" v="2344" actId="26606"/>
          <ac:spMkLst>
            <pc:docMk/>
            <pc:sldMk cId="1809095734" sldId="274"/>
            <ac:spMk id="52" creationId="{2813A4FA-24A5-41ED-A534-3807D1B2F344}"/>
          </ac:spMkLst>
        </pc:spChg>
        <pc:spChg chg="add del">
          <ac:chgData name="mark benmuvhar" userId="0204a2c0d0db1028" providerId="LiveId" clId="{C5BC44E4-4343-49E2-A99C-163557CB7CCA}" dt="2022-11-12T19:48:01.791" v="2344" actId="26606"/>
          <ac:spMkLst>
            <pc:docMk/>
            <pc:sldMk cId="1809095734" sldId="274"/>
            <ac:spMk id="53" creationId="{C3944F27-CA70-4E84-A51A-E6BF89558979}"/>
          </ac:spMkLst>
        </pc:spChg>
        <pc:spChg chg="add del">
          <ac:chgData name="mark benmuvhar" userId="0204a2c0d0db1028" providerId="LiveId" clId="{C5BC44E4-4343-49E2-A99C-163557CB7CCA}" dt="2022-11-12T19:48:03.954" v="2346" actId="26606"/>
          <ac:spMkLst>
            <pc:docMk/>
            <pc:sldMk cId="1809095734" sldId="274"/>
            <ac:spMk id="55" creationId="{2596F992-698C-48C0-9D89-70DA4CE927EF}"/>
          </ac:spMkLst>
        </pc:spChg>
        <pc:spChg chg="add del">
          <ac:chgData name="mark benmuvhar" userId="0204a2c0d0db1028" providerId="LiveId" clId="{C5BC44E4-4343-49E2-A99C-163557CB7CCA}" dt="2022-11-12T19:48:03.954" v="2346" actId="26606"/>
          <ac:spMkLst>
            <pc:docMk/>
            <pc:sldMk cId="1809095734" sldId="274"/>
            <ac:spMk id="56" creationId="{E7BFF8DC-0AE7-4AD2-9B28-2E5F26D62C30}"/>
          </ac:spMkLst>
        </pc:spChg>
        <pc:spChg chg="add del">
          <ac:chgData name="mark benmuvhar" userId="0204a2c0d0db1028" providerId="LiveId" clId="{C5BC44E4-4343-49E2-A99C-163557CB7CCA}" dt="2022-11-12T19:48:03.954" v="2346" actId="26606"/>
          <ac:spMkLst>
            <pc:docMk/>
            <pc:sldMk cId="1809095734" sldId="274"/>
            <ac:spMk id="57" creationId="{7E0162AD-C6E5-4BF8-A453-76ADB36877D3}"/>
          </ac:spMkLst>
        </pc:spChg>
        <pc:spChg chg="add del">
          <ac:chgData name="mark benmuvhar" userId="0204a2c0d0db1028" providerId="LiveId" clId="{C5BC44E4-4343-49E2-A99C-163557CB7CCA}" dt="2022-11-12T19:48:05.368" v="2348" actId="26606"/>
          <ac:spMkLst>
            <pc:docMk/>
            <pc:sldMk cId="1809095734" sldId="274"/>
            <ac:spMk id="59" creationId="{C4285719-470E-454C-AF62-8323075F1F5B}"/>
          </ac:spMkLst>
        </pc:spChg>
        <pc:spChg chg="add del">
          <ac:chgData name="mark benmuvhar" userId="0204a2c0d0db1028" providerId="LiveId" clId="{C5BC44E4-4343-49E2-A99C-163557CB7CCA}" dt="2022-11-12T19:48:05.368" v="2348" actId="26606"/>
          <ac:spMkLst>
            <pc:docMk/>
            <pc:sldMk cId="1809095734" sldId="274"/>
            <ac:spMk id="60" creationId="{CD9FE4EF-C4D8-49A0-B2FF-81D8DB7D8A24}"/>
          </ac:spMkLst>
        </pc:spChg>
        <pc:spChg chg="add del">
          <ac:chgData name="mark benmuvhar" userId="0204a2c0d0db1028" providerId="LiveId" clId="{C5BC44E4-4343-49E2-A99C-163557CB7CCA}" dt="2022-11-12T19:48:05.368" v="2348" actId="26606"/>
          <ac:spMkLst>
            <pc:docMk/>
            <pc:sldMk cId="1809095734" sldId="274"/>
            <ac:spMk id="61" creationId="{4300840D-0A0B-4512-BACA-B439D5B9C57C}"/>
          </ac:spMkLst>
        </pc:spChg>
        <pc:spChg chg="add del">
          <ac:chgData name="mark benmuvhar" userId="0204a2c0d0db1028" providerId="LiveId" clId="{C5BC44E4-4343-49E2-A99C-163557CB7CCA}" dt="2022-11-12T19:48:05.368" v="2348" actId="26606"/>
          <ac:spMkLst>
            <pc:docMk/>
            <pc:sldMk cId="1809095734" sldId="274"/>
            <ac:spMk id="62" creationId="{D2B78728-A580-49A7-84F9-6EF6F583ADE0}"/>
          </ac:spMkLst>
        </pc:spChg>
        <pc:spChg chg="add del">
          <ac:chgData name="mark benmuvhar" userId="0204a2c0d0db1028" providerId="LiveId" clId="{C5BC44E4-4343-49E2-A99C-163557CB7CCA}" dt="2022-11-12T19:48:05.368" v="2348" actId="26606"/>
          <ac:spMkLst>
            <pc:docMk/>
            <pc:sldMk cId="1809095734" sldId="274"/>
            <ac:spMk id="63" creationId="{38FAA1A1-D861-433F-88FA-1E9D6FD31D11}"/>
          </ac:spMkLst>
        </pc:spChg>
        <pc:spChg chg="add del">
          <ac:chgData name="mark benmuvhar" userId="0204a2c0d0db1028" providerId="LiveId" clId="{C5BC44E4-4343-49E2-A99C-163557CB7CCA}" dt="2022-11-12T19:48:05.368" v="2348" actId="26606"/>
          <ac:spMkLst>
            <pc:docMk/>
            <pc:sldMk cId="1809095734" sldId="274"/>
            <ac:spMk id="64" creationId="{8D71EDA1-87BF-4D5D-AB79-F346FD19278A}"/>
          </ac:spMkLst>
        </pc:spChg>
        <pc:spChg chg="add del">
          <ac:chgData name="mark benmuvhar" userId="0204a2c0d0db1028" providerId="LiveId" clId="{C5BC44E4-4343-49E2-A99C-163557CB7CCA}" dt="2022-11-12T19:48:10.092" v="2350" actId="26606"/>
          <ac:spMkLst>
            <pc:docMk/>
            <pc:sldMk cId="1809095734" sldId="274"/>
            <ac:spMk id="66" creationId="{1B15ED52-F352-441B-82BF-E0EA34836D08}"/>
          </ac:spMkLst>
        </pc:spChg>
        <pc:spChg chg="add del">
          <ac:chgData name="mark benmuvhar" userId="0204a2c0d0db1028" providerId="LiveId" clId="{C5BC44E4-4343-49E2-A99C-163557CB7CCA}" dt="2022-11-12T19:48:10.092" v="2350" actId="26606"/>
          <ac:spMkLst>
            <pc:docMk/>
            <pc:sldMk cId="1809095734" sldId="274"/>
            <ac:spMk id="67" creationId="{3B2E3793-BFE6-45A2-9B7B-E18844431C99}"/>
          </ac:spMkLst>
        </pc:spChg>
        <pc:spChg chg="add del">
          <ac:chgData name="mark benmuvhar" userId="0204a2c0d0db1028" providerId="LiveId" clId="{C5BC44E4-4343-49E2-A99C-163557CB7CCA}" dt="2022-11-12T19:48:10.092" v="2350" actId="26606"/>
          <ac:spMkLst>
            <pc:docMk/>
            <pc:sldMk cId="1809095734" sldId="274"/>
            <ac:spMk id="68" creationId="{BC4C4868-CB8F-4AF9-9CDB-8108F2C19B67}"/>
          </ac:spMkLst>
        </pc:spChg>
        <pc:spChg chg="add del">
          <ac:chgData name="mark benmuvhar" userId="0204a2c0d0db1028" providerId="LiveId" clId="{C5BC44E4-4343-49E2-A99C-163557CB7CCA}" dt="2022-11-12T19:48:10.092" v="2350" actId="26606"/>
          <ac:spMkLst>
            <pc:docMk/>
            <pc:sldMk cId="1809095734" sldId="274"/>
            <ac:spMk id="69" creationId="{375E0459-6403-40CD-989D-56A4407CA12E}"/>
          </ac:spMkLst>
        </pc:spChg>
        <pc:spChg chg="add del">
          <ac:chgData name="mark benmuvhar" userId="0204a2c0d0db1028" providerId="LiveId" clId="{C5BC44E4-4343-49E2-A99C-163557CB7CCA}" dt="2022-11-12T19:48:10.092" v="2350" actId="26606"/>
          <ac:spMkLst>
            <pc:docMk/>
            <pc:sldMk cId="1809095734" sldId="274"/>
            <ac:spMk id="70" creationId="{53E5B1A8-3AC9-4BD1-9BBC-78CA94F2D1BA}"/>
          </ac:spMkLst>
        </pc:spChg>
        <pc:spChg chg="add del">
          <ac:chgData name="mark benmuvhar" userId="0204a2c0d0db1028" providerId="LiveId" clId="{C5BC44E4-4343-49E2-A99C-163557CB7CCA}" dt="2022-11-12T19:48:18.810" v="2352" actId="26606"/>
          <ac:spMkLst>
            <pc:docMk/>
            <pc:sldMk cId="1809095734" sldId="274"/>
            <ac:spMk id="72" creationId="{12609869-9E80-471B-A487-A53288E0E791}"/>
          </ac:spMkLst>
        </pc:spChg>
        <pc:spChg chg="add del">
          <ac:chgData name="mark benmuvhar" userId="0204a2c0d0db1028" providerId="LiveId" clId="{C5BC44E4-4343-49E2-A99C-163557CB7CCA}" dt="2022-11-12T19:48:18.810" v="2352" actId="26606"/>
          <ac:spMkLst>
            <pc:docMk/>
            <pc:sldMk cId="1809095734" sldId="274"/>
            <ac:spMk id="73" creationId="{7004738A-9D34-43E8-97D2-CA0EED4F8BE0}"/>
          </ac:spMkLst>
        </pc:spChg>
        <pc:spChg chg="add del">
          <ac:chgData name="mark benmuvhar" userId="0204a2c0d0db1028" providerId="LiveId" clId="{C5BC44E4-4343-49E2-A99C-163557CB7CCA}" dt="2022-11-12T19:48:18.810" v="2352" actId="26606"/>
          <ac:spMkLst>
            <pc:docMk/>
            <pc:sldMk cId="1809095734" sldId="274"/>
            <ac:spMk id="74" creationId="{B8B8D07F-F13E-443E-BA68-2D26672D76B9}"/>
          </ac:spMkLst>
        </pc:spChg>
        <pc:spChg chg="add del">
          <ac:chgData name="mark benmuvhar" userId="0204a2c0d0db1028" providerId="LiveId" clId="{C5BC44E4-4343-49E2-A99C-163557CB7CCA}" dt="2022-11-12T19:48:18.810" v="2352" actId="26606"/>
          <ac:spMkLst>
            <pc:docMk/>
            <pc:sldMk cId="1809095734" sldId="274"/>
            <ac:spMk id="75" creationId="{2813A4FA-24A5-41ED-A534-3807D1B2F344}"/>
          </ac:spMkLst>
        </pc:spChg>
        <pc:spChg chg="add del">
          <ac:chgData name="mark benmuvhar" userId="0204a2c0d0db1028" providerId="LiveId" clId="{C5BC44E4-4343-49E2-A99C-163557CB7CCA}" dt="2022-11-12T19:48:18.810" v="2352" actId="26606"/>
          <ac:spMkLst>
            <pc:docMk/>
            <pc:sldMk cId="1809095734" sldId="274"/>
            <ac:spMk id="76" creationId="{C3944F27-CA70-4E84-A51A-E6BF89558979}"/>
          </ac:spMkLst>
        </pc:spChg>
        <pc:spChg chg="add del">
          <ac:chgData name="mark benmuvhar" userId="0204a2c0d0db1028" providerId="LiveId" clId="{C5BC44E4-4343-49E2-A99C-163557CB7CCA}" dt="2022-11-12T19:48:50.520" v="2361" actId="26606"/>
          <ac:spMkLst>
            <pc:docMk/>
            <pc:sldMk cId="1809095734" sldId="274"/>
            <ac:spMk id="78" creationId="{C4285719-470E-454C-AF62-8323075F1F5B}"/>
          </ac:spMkLst>
        </pc:spChg>
        <pc:spChg chg="add del">
          <ac:chgData name="mark benmuvhar" userId="0204a2c0d0db1028" providerId="LiveId" clId="{C5BC44E4-4343-49E2-A99C-163557CB7CCA}" dt="2022-11-12T19:48:50.520" v="2361" actId="26606"/>
          <ac:spMkLst>
            <pc:docMk/>
            <pc:sldMk cId="1809095734" sldId="274"/>
            <ac:spMk id="79" creationId="{CD9FE4EF-C4D8-49A0-B2FF-81D8DB7D8A24}"/>
          </ac:spMkLst>
        </pc:spChg>
        <pc:spChg chg="add del">
          <ac:chgData name="mark benmuvhar" userId="0204a2c0d0db1028" providerId="LiveId" clId="{C5BC44E4-4343-49E2-A99C-163557CB7CCA}" dt="2022-11-12T19:48:50.520" v="2361" actId="26606"/>
          <ac:spMkLst>
            <pc:docMk/>
            <pc:sldMk cId="1809095734" sldId="274"/>
            <ac:spMk id="80" creationId="{4300840D-0A0B-4512-BACA-B439D5B9C57C}"/>
          </ac:spMkLst>
        </pc:spChg>
        <pc:spChg chg="add del">
          <ac:chgData name="mark benmuvhar" userId="0204a2c0d0db1028" providerId="LiveId" clId="{C5BC44E4-4343-49E2-A99C-163557CB7CCA}" dt="2022-11-12T19:48:50.520" v="2361" actId="26606"/>
          <ac:spMkLst>
            <pc:docMk/>
            <pc:sldMk cId="1809095734" sldId="274"/>
            <ac:spMk id="81" creationId="{D2B78728-A580-49A7-84F9-6EF6F583ADE0}"/>
          </ac:spMkLst>
        </pc:spChg>
        <pc:spChg chg="add del">
          <ac:chgData name="mark benmuvhar" userId="0204a2c0d0db1028" providerId="LiveId" clId="{C5BC44E4-4343-49E2-A99C-163557CB7CCA}" dt="2022-11-12T19:48:50.520" v="2361" actId="26606"/>
          <ac:spMkLst>
            <pc:docMk/>
            <pc:sldMk cId="1809095734" sldId="274"/>
            <ac:spMk id="82" creationId="{38FAA1A1-D861-433F-88FA-1E9D6FD31D11}"/>
          </ac:spMkLst>
        </pc:spChg>
        <pc:spChg chg="add del">
          <ac:chgData name="mark benmuvhar" userId="0204a2c0d0db1028" providerId="LiveId" clId="{C5BC44E4-4343-49E2-A99C-163557CB7CCA}" dt="2022-11-12T19:48:50.520" v="2361" actId="26606"/>
          <ac:spMkLst>
            <pc:docMk/>
            <pc:sldMk cId="1809095734" sldId="274"/>
            <ac:spMk id="83" creationId="{8D71EDA1-87BF-4D5D-AB79-F346FD19278A}"/>
          </ac:spMkLst>
        </pc:spChg>
        <pc:spChg chg="add del">
          <ac:chgData name="mark benmuvhar" userId="0204a2c0d0db1028" providerId="LiveId" clId="{C5BC44E4-4343-49E2-A99C-163557CB7CCA}" dt="2022-11-12T21:34:52.582" v="4868" actId="700"/>
          <ac:spMkLst>
            <pc:docMk/>
            <pc:sldMk cId="1809095734" sldId="274"/>
            <ac:spMk id="88" creationId="{A8384FB5-9ADC-4DDC-881B-597D56F5B15D}"/>
          </ac:spMkLst>
        </pc:spChg>
        <pc:spChg chg="add del">
          <ac:chgData name="mark benmuvhar" userId="0204a2c0d0db1028" providerId="LiveId" clId="{C5BC44E4-4343-49E2-A99C-163557CB7CCA}" dt="2022-11-12T21:34:52.582" v="4868" actId="700"/>
          <ac:spMkLst>
            <pc:docMk/>
            <pc:sldMk cId="1809095734" sldId="274"/>
            <ac:spMk id="90" creationId="{91E5A9A7-95C6-4F4F-B00E-C82E07FE62EF}"/>
          </ac:spMkLst>
        </pc:spChg>
        <pc:spChg chg="add del">
          <ac:chgData name="mark benmuvhar" userId="0204a2c0d0db1028" providerId="LiveId" clId="{C5BC44E4-4343-49E2-A99C-163557CB7CCA}" dt="2022-11-12T21:34:52.582" v="4868" actId="700"/>
          <ac:spMkLst>
            <pc:docMk/>
            <pc:sldMk cId="1809095734" sldId="274"/>
            <ac:spMk id="92" creationId="{D07DD2DE-F619-49DD-B5E7-03A290FF4ED1}"/>
          </ac:spMkLst>
        </pc:spChg>
        <pc:spChg chg="add del">
          <ac:chgData name="mark benmuvhar" userId="0204a2c0d0db1028" providerId="LiveId" clId="{C5BC44E4-4343-49E2-A99C-163557CB7CCA}" dt="2022-11-12T21:34:52.582" v="4868" actId="700"/>
          <ac:spMkLst>
            <pc:docMk/>
            <pc:sldMk cId="1809095734" sldId="274"/>
            <ac:spMk id="94" creationId="{85149191-5F60-4A28-AAFF-039F96B0F3EC}"/>
          </ac:spMkLst>
        </pc:spChg>
        <pc:spChg chg="add del">
          <ac:chgData name="mark benmuvhar" userId="0204a2c0d0db1028" providerId="LiveId" clId="{C5BC44E4-4343-49E2-A99C-163557CB7CCA}" dt="2022-11-12T21:34:52.582" v="4868" actId="700"/>
          <ac:spMkLst>
            <pc:docMk/>
            <pc:sldMk cId="1809095734" sldId="274"/>
            <ac:spMk id="96" creationId="{F8260ED5-17F7-4158-B241-D51DD4CF1B7E}"/>
          </ac:spMkLst>
        </pc:spChg>
        <pc:picChg chg="del">
          <ac:chgData name="mark benmuvhar" userId="0204a2c0d0db1028" providerId="LiveId" clId="{C5BC44E4-4343-49E2-A99C-163557CB7CCA}" dt="2022-11-12T19:47:28.977" v="2330" actId="21"/>
          <ac:picMkLst>
            <pc:docMk/>
            <pc:sldMk cId="1809095734" sldId="274"/>
            <ac:picMk id="3" creationId="{7380B0B2-1AD0-98D9-03DA-F321D7E558B0}"/>
          </ac:picMkLst>
        </pc:picChg>
        <pc:picChg chg="add mod ord">
          <ac:chgData name="mark benmuvhar" userId="0204a2c0d0db1028" providerId="LiveId" clId="{C5BC44E4-4343-49E2-A99C-163557CB7CCA}" dt="2022-11-13T00:00:11.058" v="6255" actId="26606"/>
          <ac:picMkLst>
            <pc:docMk/>
            <pc:sldMk cId="1809095734" sldId="274"/>
            <ac:picMk id="6" creationId="{A63B0C6F-9890-9645-336A-F1E3348A913B}"/>
          </ac:picMkLst>
        </pc:picChg>
      </pc:sldChg>
      <pc:sldChg chg="del">
        <pc:chgData name="mark benmuvhar" userId="0204a2c0d0db1028" providerId="LiveId" clId="{C5BC44E4-4343-49E2-A99C-163557CB7CCA}" dt="2022-11-12T21:34:15.648" v="4866" actId="2696"/>
        <pc:sldMkLst>
          <pc:docMk/>
          <pc:sldMk cId="508585084" sldId="275"/>
        </pc:sldMkLst>
      </pc:sldChg>
      <pc:sldChg chg="del">
        <pc:chgData name="mark benmuvhar" userId="0204a2c0d0db1028" providerId="LiveId" clId="{C5BC44E4-4343-49E2-A99C-163557CB7CCA}" dt="2022-11-13T03:39:25.017" v="9980" actId="47"/>
        <pc:sldMkLst>
          <pc:docMk/>
          <pc:sldMk cId="4045592028" sldId="275"/>
        </pc:sldMkLst>
      </pc:sldChg>
      <pc:sldChg chg="del">
        <pc:chgData name="mark benmuvhar" userId="0204a2c0d0db1028" providerId="LiveId" clId="{C5BC44E4-4343-49E2-A99C-163557CB7CCA}" dt="2022-11-13T03:39:25.017" v="9980" actId="47"/>
        <pc:sldMkLst>
          <pc:docMk/>
          <pc:sldMk cId="1670651070" sldId="276"/>
        </pc:sldMkLst>
      </pc:sldChg>
      <pc:sldChg chg="delSp del">
        <pc:chgData name="mark benmuvhar" userId="0204a2c0d0db1028" providerId="LiveId" clId="{C5BC44E4-4343-49E2-A99C-163557CB7CCA}" dt="2022-11-12T21:34:15.648" v="4866" actId="2696"/>
        <pc:sldMkLst>
          <pc:docMk/>
          <pc:sldMk cId="2375345661" sldId="276"/>
        </pc:sldMkLst>
        <pc:picChg chg="del">
          <ac:chgData name="mark benmuvhar" userId="0204a2c0d0db1028" providerId="LiveId" clId="{C5BC44E4-4343-49E2-A99C-163557CB7CCA}" dt="2022-11-12T19:47:18.878" v="2329"/>
          <ac:picMkLst>
            <pc:docMk/>
            <pc:sldMk cId="2375345661" sldId="276"/>
            <ac:picMk id="2" creationId="{DA57966C-5A9D-8BCD-159E-D740811E5F1E}"/>
          </ac:picMkLst>
        </pc:picChg>
      </pc:sldChg>
      <pc:sldChg chg="del">
        <pc:chgData name="mark benmuvhar" userId="0204a2c0d0db1028" providerId="LiveId" clId="{C5BC44E4-4343-49E2-A99C-163557CB7CCA}" dt="2022-11-12T21:34:15.648" v="4866" actId="2696"/>
        <pc:sldMkLst>
          <pc:docMk/>
          <pc:sldMk cId="3097618381" sldId="277"/>
        </pc:sldMkLst>
      </pc:sldChg>
      <pc:sldChg chg="del">
        <pc:chgData name="mark benmuvhar" userId="0204a2c0d0db1028" providerId="LiveId" clId="{C5BC44E4-4343-49E2-A99C-163557CB7CCA}" dt="2022-11-13T03:39:25.017" v="9980" actId="47"/>
        <pc:sldMkLst>
          <pc:docMk/>
          <pc:sldMk cId="3178421851" sldId="277"/>
        </pc:sldMkLst>
      </pc:sldChg>
      <pc:sldChg chg="new del">
        <pc:chgData name="mark benmuvhar" userId="0204a2c0d0db1028" providerId="LiveId" clId="{C5BC44E4-4343-49E2-A99C-163557CB7CCA}" dt="2022-11-12T21:12:58.903" v="4780" actId="680"/>
        <pc:sldMkLst>
          <pc:docMk/>
          <pc:sldMk cId="80981876" sldId="278"/>
        </pc:sldMkLst>
      </pc:sldChg>
      <pc:sldChg chg="addSp delSp modSp add del mod setBg delDesignElem">
        <pc:chgData name="mark benmuvhar" userId="0204a2c0d0db1028" providerId="LiveId" clId="{C5BC44E4-4343-49E2-A99C-163557CB7CCA}" dt="2022-11-13T03:39:06.905" v="9979" actId="5793"/>
        <pc:sldMkLst>
          <pc:docMk/>
          <pc:sldMk cId="731608735" sldId="330"/>
        </pc:sldMkLst>
        <pc:spChg chg="mod">
          <ac:chgData name="mark benmuvhar" userId="0204a2c0d0db1028" providerId="LiveId" clId="{C5BC44E4-4343-49E2-A99C-163557CB7CCA}" dt="2022-11-13T03:38:19.997" v="9823" actId="20577"/>
          <ac:spMkLst>
            <pc:docMk/>
            <pc:sldMk cId="731608735" sldId="330"/>
            <ac:spMk id="2" creationId="{036F7F6D-D31D-F27B-416C-1BA03E17D5C5}"/>
          </ac:spMkLst>
        </pc:spChg>
        <pc:spChg chg="mod">
          <ac:chgData name="mark benmuvhar" userId="0204a2c0d0db1028" providerId="LiveId" clId="{C5BC44E4-4343-49E2-A99C-163557CB7CCA}" dt="2022-11-13T03:39:06.905" v="9979" actId="5793"/>
          <ac:spMkLst>
            <pc:docMk/>
            <pc:sldMk cId="731608735" sldId="330"/>
            <ac:spMk id="3" creationId="{CB79DE65-FC8A-FFF4-604F-171CD35B64C0}"/>
          </ac:spMkLst>
        </pc:spChg>
        <pc:spChg chg="add del">
          <ac:chgData name="mark benmuvhar" userId="0204a2c0d0db1028" providerId="LiveId" clId="{C5BC44E4-4343-49E2-A99C-163557CB7CCA}" dt="2022-11-12T21:15:41.811" v="4785"/>
          <ac:spMkLst>
            <pc:docMk/>
            <pc:sldMk cId="731608735" sldId="330"/>
            <ac:spMk id="8" creationId="{09588DA8-065E-4F6F-8EFD-43104AB2E0CF}"/>
          </ac:spMkLst>
        </pc:spChg>
        <pc:spChg chg="add del">
          <ac:chgData name="mark benmuvhar" userId="0204a2c0d0db1028" providerId="LiveId" clId="{C5BC44E4-4343-49E2-A99C-163557CB7CCA}" dt="2022-11-12T21:15:41.811" v="4785"/>
          <ac:spMkLst>
            <pc:docMk/>
            <pc:sldMk cId="731608735" sldId="330"/>
            <ac:spMk id="10" creationId="{C4285719-470E-454C-AF62-8323075F1F5B}"/>
          </ac:spMkLst>
        </pc:spChg>
        <pc:spChg chg="add del">
          <ac:chgData name="mark benmuvhar" userId="0204a2c0d0db1028" providerId="LiveId" clId="{C5BC44E4-4343-49E2-A99C-163557CB7CCA}" dt="2022-11-12T21:15:41.811" v="4785"/>
          <ac:spMkLst>
            <pc:docMk/>
            <pc:sldMk cId="731608735" sldId="330"/>
            <ac:spMk id="12" creationId="{CD9FE4EF-C4D8-49A0-B2FF-81D8DB7D8A24}"/>
          </ac:spMkLst>
        </pc:spChg>
        <pc:spChg chg="add del">
          <ac:chgData name="mark benmuvhar" userId="0204a2c0d0db1028" providerId="LiveId" clId="{C5BC44E4-4343-49E2-A99C-163557CB7CCA}" dt="2022-11-12T21:15:41.811" v="4785"/>
          <ac:spMkLst>
            <pc:docMk/>
            <pc:sldMk cId="731608735" sldId="330"/>
            <ac:spMk id="14" creationId="{4300840D-0A0B-4512-BACA-B439D5B9C57C}"/>
          </ac:spMkLst>
        </pc:spChg>
        <pc:spChg chg="add del">
          <ac:chgData name="mark benmuvhar" userId="0204a2c0d0db1028" providerId="LiveId" clId="{C5BC44E4-4343-49E2-A99C-163557CB7CCA}" dt="2022-11-12T21:15:41.811" v="4785"/>
          <ac:spMkLst>
            <pc:docMk/>
            <pc:sldMk cId="731608735" sldId="330"/>
            <ac:spMk id="16" creationId="{D2B78728-A580-49A7-84F9-6EF6F583ADE0}"/>
          </ac:spMkLst>
        </pc:spChg>
        <pc:spChg chg="add del">
          <ac:chgData name="mark benmuvhar" userId="0204a2c0d0db1028" providerId="LiveId" clId="{C5BC44E4-4343-49E2-A99C-163557CB7CCA}" dt="2022-11-12T21:15:41.811" v="4785"/>
          <ac:spMkLst>
            <pc:docMk/>
            <pc:sldMk cId="731608735" sldId="330"/>
            <ac:spMk id="18" creationId="{38FAA1A1-D861-433F-88FA-1E9D6FD31D11}"/>
          </ac:spMkLst>
        </pc:spChg>
        <pc:spChg chg="add del">
          <ac:chgData name="mark benmuvhar" userId="0204a2c0d0db1028" providerId="LiveId" clId="{C5BC44E4-4343-49E2-A99C-163557CB7CCA}" dt="2022-11-12T21:15:41.811" v="4785"/>
          <ac:spMkLst>
            <pc:docMk/>
            <pc:sldMk cId="731608735" sldId="330"/>
            <ac:spMk id="20" creationId="{8D71EDA1-87BF-4D5D-AB79-F346FD19278A}"/>
          </ac:spMkLst>
        </pc:spChg>
      </pc:sldChg>
      <pc:sldChg chg="addSp modSp mod modAnim">
        <pc:chgData name="mark benmuvhar" userId="0204a2c0d0db1028" providerId="LiveId" clId="{C5BC44E4-4343-49E2-A99C-163557CB7CCA}" dt="2022-11-13T05:00:39.856" v="9990" actId="14100"/>
        <pc:sldMkLst>
          <pc:docMk/>
          <pc:sldMk cId="3333734581" sldId="353"/>
        </pc:sldMkLst>
        <pc:spChg chg="add mod">
          <ac:chgData name="mark benmuvhar" userId="0204a2c0d0db1028" providerId="LiveId" clId="{C5BC44E4-4343-49E2-A99C-163557CB7CCA}" dt="2022-11-13T01:37:31.903" v="9050" actId="1076"/>
          <ac:spMkLst>
            <pc:docMk/>
            <pc:sldMk cId="3333734581" sldId="353"/>
            <ac:spMk id="3" creationId="{98791115-7E0E-8441-D346-6D4E9F1CCFA6}"/>
          </ac:spMkLst>
        </pc:spChg>
        <pc:spChg chg="add mod">
          <ac:chgData name="mark benmuvhar" userId="0204a2c0d0db1028" providerId="LiveId" clId="{C5BC44E4-4343-49E2-A99C-163557CB7CCA}" dt="2022-11-13T03:22:51.780" v="9189" actId="207"/>
          <ac:spMkLst>
            <pc:docMk/>
            <pc:sldMk cId="3333734581" sldId="353"/>
            <ac:spMk id="4" creationId="{E570E529-0A7E-F7D3-5384-E739DEA0176F}"/>
          </ac:spMkLst>
        </pc:spChg>
        <pc:spChg chg="mod">
          <ac:chgData name="mark benmuvhar" userId="0204a2c0d0db1028" providerId="LiveId" clId="{C5BC44E4-4343-49E2-A99C-163557CB7CCA}" dt="2022-11-13T04:59:57.874" v="9988" actId="20577"/>
          <ac:spMkLst>
            <pc:docMk/>
            <pc:sldMk cId="3333734581" sldId="353"/>
            <ac:spMk id="5" creationId="{0436E865-FE8B-6B7F-A3D3-20ECFFB642C5}"/>
          </ac:spMkLst>
        </pc:spChg>
        <pc:spChg chg="add mod">
          <ac:chgData name="mark benmuvhar" userId="0204a2c0d0db1028" providerId="LiveId" clId="{C5BC44E4-4343-49E2-A99C-163557CB7CCA}" dt="2022-11-13T03:22:53.643" v="9190" actId="207"/>
          <ac:spMkLst>
            <pc:docMk/>
            <pc:sldMk cId="3333734581" sldId="353"/>
            <ac:spMk id="6" creationId="{857C01DE-D1AF-5FA4-2DF7-F62F56E28117}"/>
          </ac:spMkLst>
        </pc:spChg>
        <pc:spChg chg="add mod">
          <ac:chgData name="mark benmuvhar" userId="0204a2c0d0db1028" providerId="LiveId" clId="{C5BC44E4-4343-49E2-A99C-163557CB7CCA}" dt="2022-11-13T01:37:53.233" v="9059" actId="1036"/>
          <ac:spMkLst>
            <pc:docMk/>
            <pc:sldMk cId="3333734581" sldId="353"/>
            <ac:spMk id="7" creationId="{7671681C-B010-CDB1-A03E-C63768017D52}"/>
          </ac:spMkLst>
        </pc:spChg>
        <pc:spChg chg="add mod">
          <ac:chgData name="mark benmuvhar" userId="0204a2c0d0db1028" providerId="LiveId" clId="{C5BC44E4-4343-49E2-A99C-163557CB7CCA}" dt="2022-11-13T01:37:53.233" v="9059" actId="1036"/>
          <ac:spMkLst>
            <pc:docMk/>
            <pc:sldMk cId="3333734581" sldId="353"/>
            <ac:spMk id="8" creationId="{358F722E-5513-6509-81EA-31F602DB935E}"/>
          </ac:spMkLst>
        </pc:spChg>
        <pc:spChg chg="add mod">
          <ac:chgData name="mark benmuvhar" userId="0204a2c0d0db1028" providerId="LiveId" clId="{C5BC44E4-4343-49E2-A99C-163557CB7CCA}" dt="2022-11-13T01:37:53.233" v="9059" actId="1036"/>
          <ac:spMkLst>
            <pc:docMk/>
            <pc:sldMk cId="3333734581" sldId="353"/>
            <ac:spMk id="9" creationId="{B8512975-D0F8-FCD7-DF4D-60D02B7923B3}"/>
          </ac:spMkLst>
        </pc:spChg>
        <pc:spChg chg="add mod">
          <ac:chgData name="mark benmuvhar" userId="0204a2c0d0db1028" providerId="LiveId" clId="{C5BC44E4-4343-49E2-A99C-163557CB7CCA}" dt="2022-11-13T03:22:54.360" v="9191" actId="207"/>
          <ac:spMkLst>
            <pc:docMk/>
            <pc:sldMk cId="3333734581" sldId="353"/>
            <ac:spMk id="10" creationId="{0E9B19DB-D9D3-1263-63E5-DB959D613A21}"/>
          </ac:spMkLst>
        </pc:spChg>
        <pc:spChg chg="add mod">
          <ac:chgData name="mark benmuvhar" userId="0204a2c0d0db1028" providerId="LiveId" clId="{C5BC44E4-4343-49E2-A99C-163557CB7CCA}" dt="2022-11-13T01:38:49.980" v="9092" actId="1076"/>
          <ac:spMkLst>
            <pc:docMk/>
            <pc:sldMk cId="3333734581" sldId="353"/>
            <ac:spMk id="11" creationId="{7D23E1E8-C5A1-3E13-06F7-70B6AD31BF09}"/>
          </ac:spMkLst>
        </pc:spChg>
        <pc:spChg chg="add mod">
          <ac:chgData name="mark benmuvhar" userId="0204a2c0d0db1028" providerId="LiveId" clId="{C5BC44E4-4343-49E2-A99C-163557CB7CCA}" dt="2022-11-13T05:00:33.730" v="9989" actId="1076"/>
          <ac:spMkLst>
            <pc:docMk/>
            <pc:sldMk cId="3333734581" sldId="353"/>
            <ac:spMk id="13" creationId="{0E4E633F-BC72-EA9B-A733-54AC61D0CB99}"/>
          </ac:spMkLst>
        </pc:spChg>
        <pc:spChg chg="add mod">
          <ac:chgData name="mark benmuvhar" userId="0204a2c0d0db1028" providerId="LiveId" clId="{C5BC44E4-4343-49E2-A99C-163557CB7CCA}" dt="2022-11-13T05:00:39.856" v="9990" actId="14100"/>
          <ac:spMkLst>
            <pc:docMk/>
            <pc:sldMk cId="3333734581" sldId="353"/>
            <ac:spMk id="15" creationId="{4901C12C-D8FB-2F85-70D0-94AA8BEC1AF4}"/>
          </ac:spMkLst>
        </pc:spChg>
        <pc:graphicFrameChg chg="add mod modGraphic">
          <ac:chgData name="mark benmuvhar" userId="0204a2c0d0db1028" providerId="LiveId" clId="{C5BC44E4-4343-49E2-A99C-163557CB7CCA}" dt="2022-11-13T04:59:22.471" v="9984" actId="242"/>
          <ac:graphicFrameMkLst>
            <pc:docMk/>
            <pc:sldMk cId="3333734581" sldId="353"/>
            <ac:graphicFrameMk id="12" creationId="{485D7B8E-18E1-F08F-6B12-72275EF7EF31}"/>
          </ac:graphicFrameMkLst>
        </pc:graphicFrameChg>
        <pc:picChg chg="mod">
          <ac:chgData name="mark benmuvhar" userId="0204a2c0d0db1028" providerId="LiveId" clId="{C5BC44E4-4343-49E2-A99C-163557CB7CCA}" dt="2022-11-13T01:38:00.958" v="9061" actId="1076"/>
          <ac:picMkLst>
            <pc:docMk/>
            <pc:sldMk cId="3333734581" sldId="353"/>
            <ac:picMk id="2" creationId="{9F7A0F66-031F-5EBD-69C0-782EDBDD57D5}"/>
          </ac:picMkLst>
        </pc:picChg>
      </pc:sldChg>
      <pc:sldChg chg="new del">
        <pc:chgData name="mark benmuvhar" userId="0204a2c0d0db1028" providerId="LiveId" clId="{C5BC44E4-4343-49E2-A99C-163557CB7CCA}" dt="2022-11-12T21:14:21.513" v="4782" actId="680"/>
        <pc:sldMkLst>
          <pc:docMk/>
          <pc:sldMk cId="918405590" sldId="354"/>
        </pc:sldMkLst>
      </pc:sldChg>
      <pc:sldChg chg="addSp delSp modSp mod delAnim modAnim">
        <pc:chgData name="mark benmuvhar" userId="0204a2c0d0db1028" providerId="LiveId" clId="{C5BC44E4-4343-49E2-A99C-163557CB7CCA}" dt="2022-11-13T03:31:39.739" v="9394" actId="122"/>
        <pc:sldMkLst>
          <pc:docMk/>
          <pc:sldMk cId="2718697174" sldId="362"/>
        </pc:sldMkLst>
        <pc:spChg chg="mod">
          <ac:chgData name="mark benmuvhar" userId="0204a2c0d0db1028" providerId="LiveId" clId="{C5BC44E4-4343-49E2-A99C-163557CB7CCA}" dt="2022-11-13T03:27:50.544" v="9298" actId="113"/>
          <ac:spMkLst>
            <pc:docMk/>
            <pc:sldMk cId="2718697174" sldId="362"/>
            <ac:spMk id="2" creationId="{DAD69113-337A-B663-DDAC-570CA4D81F94}"/>
          </ac:spMkLst>
        </pc:spChg>
        <pc:spChg chg="del mod">
          <ac:chgData name="mark benmuvhar" userId="0204a2c0d0db1028" providerId="LiveId" clId="{C5BC44E4-4343-49E2-A99C-163557CB7CCA}" dt="2022-11-13T03:27:13.880" v="9267" actId="478"/>
          <ac:spMkLst>
            <pc:docMk/>
            <pc:sldMk cId="2718697174" sldId="362"/>
            <ac:spMk id="3" creationId="{F5F9FF23-7CF3-41CE-5598-323CB13DE01B}"/>
          </ac:spMkLst>
        </pc:spChg>
        <pc:spChg chg="del mod">
          <ac:chgData name="mark benmuvhar" userId="0204a2c0d0db1028" providerId="LiveId" clId="{C5BC44E4-4343-49E2-A99C-163557CB7CCA}" dt="2022-11-13T03:28:05.649" v="9302"/>
          <ac:spMkLst>
            <pc:docMk/>
            <pc:sldMk cId="2718697174" sldId="362"/>
            <ac:spMk id="4" creationId="{6E275279-AB7D-C90D-D899-E28BD0B7A9A9}"/>
          </ac:spMkLst>
        </pc:spChg>
        <pc:spChg chg="del mod">
          <ac:chgData name="mark benmuvhar" userId="0204a2c0d0db1028" providerId="LiveId" clId="{C5BC44E4-4343-49E2-A99C-163557CB7CCA}" dt="2022-11-13T03:28:05.651" v="9304"/>
          <ac:spMkLst>
            <pc:docMk/>
            <pc:sldMk cId="2718697174" sldId="362"/>
            <ac:spMk id="5" creationId="{210937DE-7CAF-E452-68F1-4FEE184B1B97}"/>
          </ac:spMkLst>
        </pc:spChg>
        <pc:spChg chg="del">
          <ac:chgData name="mark benmuvhar" userId="0204a2c0d0db1028" providerId="LiveId" clId="{C5BC44E4-4343-49E2-A99C-163557CB7CCA}" dt="2022-11-13T03:28:05.647" v="9300" actId="478"/>
          <ac:spMkLst>
            <pc:docMk/>
            <pc:sldMk cId="2718697174" sldId="362"/>
            <ac:spMk id="6" creationId="{9A51E46C-0063-0FCF-29FB-AC0D8FC7A980}"/>
          </ac:spMkLst>
        </pc:spChg>
        <pc:spChg chg="del">
          <ac:chgData name="mark benmuvhar" userId="0204a2c0d0db1028" providerId="LiveId" clId="{C5BC44E4-4343-49E2-A99C-163557CB7CCA}" dt="2022-11-13T03:28:06.501" v="9305" actId="478"/>
          <ac:spMkLst>
            <pc:docMk/>
            <pc:sldMk cId="2718697174" sldId="362"/>
            <ac:spMk id="7" creationId="{3789C984-8DAF-27EC-B396-E492D23D44E0}"/>
          </ac:spMkLst>
        </pc:spChg>
        <pc:spChg chg="del">
          <ac:chgData name="mark benmuvhar" userId="0204a2c0d0db1028" providerId="LiveId" clId="{C5BC44E4-4343-49E2-A99C-163557CB7CCA}" dt="2022-11-13T03:28:09.896" v="9308" actId="478"/>
          <ac:spMkLst>
            <pc:docMk/>
            <pc:sldMk cId="2718697174" sldId="362"/>
            <ac:spMk id="8" creationId="{F84A29B8-A182-4E0C-F59E-BA2604410230}"/>
          </ac:spMkLst>
        </pc:spChg>
        <pc:spChg chg="del">
          <ac:chgData name="mark benmuvhar" userId="0204a2c0d0db1028" providerId="LiveId" clId="{C5BC44E4-4343-49E2-A99C-163557CB7CCA}" dt="2022-11-13T03:28:10.841" v="9309" actId="478"/>
          <ac:spMkLst>
            <pc:docMk/>
            <pc:sldMk cId="2718697174" sldId="362"/>
            <ac:spMk id="9" creationId="{18D28621-6373-0986-DFFD-79E61FAD3F81}"/>
          </ac:spMkLst>
        </pc:spChg>
        <pc:spChg chg="del">
          <ac:chgData name="mark benmuvhar" userId="0204a2c0d0db1028" providerId="LiveId" clId="{C5BC44E4-4343-49E2-A99C-163557CB7CCA}" dt="2022-11-13T03:28:11.789" v="9310" actId="478"/>
          <ac:spMkLst>
            <pc:docMk/>
            <pc:sldMk cId="2718697174" sldId="362"/>
            <ac:spMk id="10" creationId="{BC21AE38-1B66-3DF6-7DE6-636EAEB795DB}"/>
          </ac:spMkLst>
        </pc:spChg>
        <pc:spChg chg="del">
          <ac:chgData name="mark benmuvhar" userId="0204a2c0d0db1028" providerId="LiveId" clId="{C5BC44E4-4343-49E2-A99C-163557CB7CCA}" dt="2022-11-13T03:28:14.747" v="9314" actId="478"/>
          <ac:spMkLst>
            <pc:docMk/>
            <pc:sldMk cId="2718697174" sldId="362"/>
            <ac:spMk id="11" creationId="{2C44DED0-E3FF-1C86-D93F-BF54252C475D}"/>
          </ac:spMkLst>
        </pc:spChg>
        <pc:spChg chg="del">
          <ac:chgData name="mark benmuvhar" userId="0204a2c0d0db1028" providerId="LiveId" clId="{C5BC44E4-4343-49E2-A99C-163557CB7CCA}" dt="2022-11-13T03:28:15.371" v="9315" actId="478"/>
          <ac:spMkLst>
            <pc:docMk/>
            <pc:sldMk cId="2718697174" sldId="362"/>
            <ac:spMk id="13" creationId="{5E07DF2A-66E3-AFF7-7905-CD0E8A0F6018}"/>
          </ac:spMkLst>
        </pc:spChg>
        <pc:spChg chg="del">
          <ac:chgData name="mark benmuvhar" userId="0204a2c0d0db1028" providerId="LiveId" clId="{C5BC44E4-4343-49E2-A99C-163557CB7CCA}" dt="2022-11-13T03:28:14.051" v="9313" actId="478"/>
          <ac:spMkLst>
            <pc:docMk/>
            <pc:sldMk cId="2718697174" sldId="362"/>
            <ac:spMk id="14" creationId="{E625ACEC-FD2B-F36B-9618-2DF8FC99051D}"/>
          </ac:spMkLst>
        </pc:spChg>
        <pc:spChg chg="del">
          <ac:chgData name="mark benmuvhar" userId="0204a2c0d0db1028" providerId="LiveId" clId="{C5BC44E4-4343-49E2-A99C-163557CB7CCA}" dt="2022-11-13T03:28:13.385" v="9312" actId="478"/>
          <ac:spMkLst>
            <pc:docMk/>
            <pc:sldMk cId="2718697174" sldId="362"/>
            <ac:spMk id="15" creationId="{B4C5D31F-ED26-77C0-D730-C3F6C0A29141}"/>
          </ac:spMkLst>
        </pc:spChg>
        <pc:spChg chg="add mod">
          <ac:chgData name="mark benmuvhar" userId="0204a2c0d0db1028" providerId="LiveId" clId="{C5BC44E4-4343-49E2-A99C-163557CB7CCA}" dt="2022-11-13T03:26:43.768" v="9261" actId="6549"/>
          <ac:spMkLst>
            <pc:docMk/>
            <pc:sldMk cId="2718697174" sldId="362"/>
            <ac:spMk id="16" creationId="{B27334AA-97DB-EF20-2C1F-58F5E5FC4BA7}"/>
          </ac:spMkLst>
        </pc:spChg>
        <pc:spChg chg="del">
          <ac:chgData name="mark benmuvhar" userId="0204a2c0d0db1028" providerId="LiveId" clId="{C5BC44E4-4343-49E2-A99C-163557CB7CCA}" dt="2022-11-13T03:28:12.203" v="9311" actId="478"/>
          <ac:spMkLst>
            <pc:docMk/>
            <pc:sldMk cId="2718697174" sldId="362"/>
            <ac:spMk id="19" creationId="{A76CF4FF-019C-EC71-4764-F7C49C0F8D97}"/>
          </ac:spMkLst>
        </pc:spChg>
        <pc:graphicFrameChg chg="add mod modGraphic">
          <ac:chgData name="mark benmuvhar" userId="0204a2c0d0db1028" providerId="LiveId" clId="{C5BC44E4-4343-49E2-A99C-163557CB7CCA}" dt="2022-11-13T03:31:39.739" v="9394" actId="122"/>
          <ac:graphicFrameMkLst>
            <pc:docMk/>
            <pc:sldMk cId="2718697174" sldId="362"/>
            <ac:graphicFrameMk id="17" creationId="{0D1357C6-A71F-310C-9345-57BF2D001717}"/>
          </ac:graphicFrameMkLst>
        </pc:graphicFrameChg>
        <pc:picChg chg="add del">
          <ac:chgData name="mark benmuvhar" userId="0204a2c0d0db1028" providerId="LiveId" clId="{C5BC44E4-4343-49E2-A99C-163557CB7CCA}" dt="2022-11-13T03:28:08.330" v="9307" actId="478"/>
          <ac:picMkLst>
            <pc:docMk/>
            <pc:sldMk cId="2718697174" sldId="362"/>
            <ac:picMk id="18" creationId="{C372ADF6-E46C-1F68-55B1-E21B97698CD8}"/>
          </ac:picMkLst>
        </pc:picChg>
      </pc:sldChg>
      <pc:sldChg chg="addSp delSp modSp mod delAnim">
        <pc:chgData name="mark benmuvhar" userId="0204a2c0d0db1028" providerId="LiveId" clId="{C5BC44E4-4343-49E2-A99C-163557CB7CCA}" dt="2022-11-13T03:37:17.705" v="9786" actId="478"/>
        <pc:sldMkLst>
          <pc:docMk/>
          <pc:sldMk cId="3400955989" sldId="367"/>
        </pc:sldMkLst>
        <pc:spChg chg="del">
          <ac:chgData name="mark benmuvhar" userId="0204a2c0d0db1028" providerId="LiveId" clId="{C5BC44E4-4343-49E2-A99C-163557CB7CCA}" dt="2022-11-13T03:31:55.048" v="9395" actId="478"/>
          <ac:spMkLst>
            <pc:docMk/>
            <pc:sldMk cId="3400955989" sldId="367"/>
            <ac:spMk id="2" creationId="{D99D47B7-EABE-D6E1-49F3-F3DFF2D9D88E}"/>
          </ac:spMkLst>
        </pc:spChg>
        <pc:spChg chg="mod">
          <ac:chgData name="mark benmuvhar" userId="0204a2c0d0db1028" providerId="LiveId" clId="{C5BC44E4-4343-49E2-A99C-163557CB7CCA}" dt="2022-11-13T03:37:02.557" v="9783" actId="1076"/>
          <ac:spMkLst>
            <pc:docMk/>
            <pc:sldMk cId="3400955989" sldId="367"/>
            <ac:spMk id="3" creationId="{D4268D95-EB39-C890-E70A-818907DF3483}"/>
          </ac:spMkLst>
        </pc:spChg>
        <pc:spChg chg="del">
          <ac:chgData name="mark benmuvhar" userId="0204a2c0d0db1028" providerId="LiveId" clId="{C5BC44E4-4343-49E2-A99C-163557CB7CCA}" dt="2022-11-13T03:37:17.705" v="9786" actId="478"/>
          <ac:spMkLst>
            <pc:docMk/>
            <pc:sldMk cId="3400955989" sldId="367"/>
            <ac:spMk id="4" creationId="{D7A2C267-8016-1D2C-AE95-B83B574E2E0C}"/>
          </ac:spMkLst>
        </pc:spChg>
        <pc:spChg chg="del">
          <ac:chgData name="mark benmuvhar" userId="0204a2c0d0db1028" providerId="LiveId" clId="{C5BC44E4-4343-49E2-A99C-163557CB7CCA}" dt="2022-11-13T03:37:16.352" v="9785" actId="478"/>
          <ac:spMkLst>
            <pc:docMk/>
            <pc:sldMk cId="3400955989" sldId="367"/>
            <ac:spMk id="5" creationId="{806BCA98-AE58-0518-8040-D1ECC7F56EED}"/>
          </ac:spMkLst>
        </pc:spChg>
        <pc:spChg chg="add mod">
          <ac:chgData name="mark benmuvhar" userId="0204a2c0d0db1028" providerId="LiveId" clId="{C5BC44E4-4343-49E2-A99C-163557CB7CCA}" dt="2022-11-13T03:33:56.085" v="9512" actId="20577"/>
          <ac:spMkLst>
            <pc:docMk/>
            <pc:sldMk cId="3400955989" sldId="367"/>
            <ac:spMk id="6" creationId="{7D811807-AEC1-ED39-34D2-5705BC339C3F}"/>
          </ac:spMkLst>
        </pc:spChg>
        <pc:spChg chg="add mod">
          <ac:chgData name="mark benmuvhar" userId="0204a2c0d0db1028" providerId="LiveId" clId="{C5BC44E4-4343-49E2-A99C-163557CB7CCA}" dt="2022-11-13T03:36:49.958" v="9780" actId="20577"/>
          <ac:spMkLst>
            <pc:docMk/>
            <pc:sldMk cId="3400955989" sldId="367"/>
            <ac:spMk id="8" creationId="{0FAF8604-0613-44D6-CABC-E485598FAE4C}"/>
          </ac:spMkLst>
        </pc:spChg>
        <pc:graphicFrameChg chg="add mod modGraphic">
          <ac:chgData name="mark benmuvhar" userId="0204a2c0d0db1028" providerId="LiveId" clId="{C5BC44E4-4343-49E2-A99C-163557CB7CCA}" dt="2022-11-13T03:37:13.746" v="9784" actId="207"/>
          <ac:graphicFrameMkLst>
            <pc:docMk/>
            <pc:sldMk cId="3400955989" sldId="367"/>
            <ac:graphicFrameMk id="7" creationId="{0DEA4754-22E1-8E0B-FC74-96EB592F6AD0}"/>
          </ac:graphicFrameMkLst>
        </pc:graphicFrameChg>
      </pc:sldChg>
      <pc:sldChg chg="addSp delSp modSp new mod setBg">
        <pc:chgData name="mark benmuvhar" userId="0204a2c0d0db1028" providerId="LiveId" clId="{C5BC44E4-4343-49E2-A99C-163557CB7CCA}" dt="2022-11-12T23:58:39.077" v="6254" actId="20577"/>
        <pc:sldMkLst>
          <pc:docMk/>
          <pc:sldMk cId="2270784571" sldId="368"/>
        </pc:sldMkLst>
        <pc:spChg chg="mod">
          <ac:chgData name="mark benmuvhar" userId="0204a2c0d0db1028" providerId="LiveId" clId="{C5BC44E4-4343-49E2-A99C-163557CB7CCA}" dt="2022-11-12T23:58:39.077" v="6254" actId="20577"/>
          <ac:spMkLst>
            <pc:docMk/>
            <pc:sldMk cId="2270784571" sldId="368"/>
            <ac:spMk id="2" creationId="{A53F0F6D-D03E-0EE3-BB1B-032CAC3C1FF2}"/>
          </ac:spMkLst>
        </pc:spChg>
        <pc:spChg chg="del mod">
          <ac:chgData name="mark benmuvhar" userId="0204a2c0d0db1028" providerId="LiveId" clId="{C5BC44E4-4343-49E2-A99C-163557CB7CCA}" dt="2022-11-12T21:24:38.874" v="4798" actId="478"/>
          <ac:spMkLst>
            <pc:docMk/>
            <pc:sldMk cId="2270784571" sldId="368"/>
            <ac:spMk id="3" creationId="{07DE69A2-4C24-C56B-1326-521EFD291D19}"/>
          </ac:spMkLst>
        </pc:spChg>
        <pc:spChg chg="add del">
          <ac:chgData name="mark benmuvhar" userId="0204a2c0d0db1028" providerId="LiveId" clId="{C5BC44E4-4343-49E2-A99C-163557CB7CCA}" dt="2022-11-12T21:29:17.108" v="4834" actId="26606"/>
          <ac:spMkLst>
            <pc:docMk/>
            <pc:sldMk cId="2270784571" sldId="368"/>
            <ac:spMk id="9" creationId="{C4285719-470E-454C-AF62-8323075F1F5B}"/>
          </ac:spMkLst>
        </pc:spChg>
        <pc:spChg chg="add del">
          <ac:chgData name="mark benmuvhar" userId="0204a2c0d0db1028" providerId="LiveId" clId="{C5BC44E4-4343-49E2-A99C-163557CB7CCA}" dt="2022-11-12T21:29:17.108" v="4834" actId="26606"/>
          <ac:spMkLst>
            <pc:docMk/>
            <pc:sldMk cId="2270784571" sldId="368"/>
            <ac:spMk id="11" creationId="{CD9FE4EF-C4D8-49A0-B2FF-81D8DB7D8A24}"/>
          </ac:spMkLst>
        </pc:spChg>
        <pc:spChg chg="add del">
          <ac:chgData name="mark benmuvhar" userId="0204a2c0d0db1028" providerId="LiveId" clId="{C5BC44E4-4343-49E2-A99C-163557CB7CCA}" dt="2022-11-12T21:29:17.108" v="4834" actId="26606"/>
          <ac:spMkLst>
            <pc:docMk/>
            <pc:sldMk cId="2270784571" sldId="368"/>
            <ac:spMk id="13" creationId="{4300840D-0A0B-4512-BACA-B439D5B9C57C}"/>
          </ac:spMkLst>
        </pc:spChg>
        <pc:spChg chg="add del">
          <ac:chgData name="mark benmuvhar" userId="0204a2c0d0db1028" providerId="LiveId" clId="{C5BC44E4-4343-49E2-A99C-163557CB7CCA}" dt="2022-11-12T21:29:17.108" v="4834" actId="26606"/>
          <ac:spMkLst>
            <pc:docMk/>
            <pc:sldMk cId="2270784571" sldId="368"/>
            <ac:spMk id="15" creationId="{D2B78728-A580-49A7-84F9-6EF6F583ADE0}"/>
          </ac:spMkLst>
        </pc:spChg>
        <pc:spChg chg="add del">
          <ac:chgData name="mark benmuvhar" userId="0204a2c0d0db1028" providerId="LiveId" clId="{C5BC44E4-4343-49E2-A99C-163557CB7CCA}" dt="2022-11-12T21:29:17.108" v="4834" actId="26606"/>
          <ac:spMkLst>
            <pc:docMk/>
            <pc:sldMk cId="2270784571" sldId="368"/>
            <ac:spMk id="17" creationId="{38FAA1A1-D861-433F-88FA-1E9D6FD31D11}"/>
          </ac:spMkLst>
        </pc:spChg>
        <pc:spChg chg="add del">
          <ac:chgData name="mark benmuvhar" userId="0204a2c0d0db1028" providerId="LiveId" clId="{C5BC44E4-4343-49E2-A99C-163557CB7CCA}" dt="2022-11-12T21:29:17.108" v="4834" actId="26606"/>
          <ac:spMkLst>
            <pc:docMk/>
            <pc:sldMk cId="2270784571" sldId="368"/>
            <ac:spMk id="19" creationId="{8D71EDA1-87BF-4D5D-AB79-F346FD19278A}"/>
          </ac:spMkLst>
        </pc:spChg>
        <pc:spChg chg="add del">
          <ac:chgData name="mark benmuvhar" userId="0204a2c0d0db1028" providerId="LiveId" clId="{C5BC44E4-4343-49E2-A99C-163557CB7CCA}" dt="2022-11-12T21:29:17.098" v="4833" actId="26606"/>
          <ac:spMkLst>
            <pc:docMk/>
            <pc:sldMk cId="2270784571" sldId="368"/>
            <ac:spMk id="26" creationId="{247AB924-1B87-43FC-B7C7-B112D5C51A0E}"/>
          </ac:spMkLst>
        </pc:spChg>
        <pc:spChg chg="add">
          <ac:chgData name="mark benmuvhar" userId="0204a2c0d0db1028" providerId="LiveId" clId="{C5BC44E4-4343-49E2-A99C-163557CB7CCA}" dt="2022-11-12T21:29:17.108" v="4834" actId="26606"/>
          <ac:spMkLst>
            <pc:docMk/>
            <pc:sldMk cId="2270784571" sldId="368"/>
            <ac:spMk id="49" creationId="{7316481C-0A49-4796-812B-0D64F063B720}"/>
          </ac:spMkLst>
        </pc:spChg>
        <pc:spChg chg="add">
          <ac:chgData name="mark benmuvhar" userId="0204a2c0d0db1028" providerId="LiveId" clId="{C5BC44E4-4343-49E2-A99C-163557CB7CCA}" dt="2022-11-12T21:29:17.108" v="4834" actId="26606"/>
          <ac:spMkLst>
            <pc:docMk/>
            <pc:sldMk cId="2270784571" sldId="368"/>
            <ac:spMk id="50" creationId="{D9F5512A-48E1-4C07-B75E-3CCC517B6804}"/>
          </ac:spMkLst>
        </pc:spChg>
        <pc:spChg chg="add">
          <ac:chgData name="mark benmuvhar" userId="0204a2c0d0db1028" providerId="LiveId" clId="{C5BC44E4-4343-49E2-A99C-163557CB7CCA}" dt="2022-11-12T21:29:17.108" v="4834" actId="26606"/>
          <ac:spMkLst>
            <pc:docMk/>
            <pc:sldMk cId="2270784571" sldId="368"/>
            <ac:spMk id="51" creationId="{A5271697-90F1-4A23-8EF2-0179F2EAFACB}"/>
          </ac:spMkLst>
        </pc:spChg>
        <pc:grpChg chg="add">
          <ac:chgData name="mark benmuvhar" userId="0204a2c0d0db1028" providerId="LiveId" clId="{C5BC44E4-4343-49E2-A99C-163557CB7CCA}" dt="2022-11-12T21:29:17.108" v="4834" actId="26606"/>
          <ac:grpSpMkLst>
            <pc:docMk/>
            <pc:sldMk cId="2270784571" sldId="368"/>
            <ac:grpSpMk id="52" creationId="{1F49CE81-B2F4-47B2-9D4A-886DCE0A8404}"/>
          </ac:grpSpMkLst>
        </pc:grpChg>
        <pc:picChg chg="add mod ord modCrop">
          <ac:chgData name="mark benmuvhar" userId="0204a2c0d0db1028" providerId="LiveId" clId="{C5BC44E4-4343-49E2-A99C-163557CB7CCA}" dt="2022-11-12T23:41:31.821" v="4899" actId="1076"/>
          <ac:picMkLst>
            <pc:docMk/>
            <pc:sldMk cId="2270784571" sldId="368"/>
            <ac:picMk id="4" creationId="{86D2070D-28E7-DBA3-EF76-B0C88CBAA638}"/>
          </ac:picMkLst>
        </pc:picChg>
        <pc:picChg chg="add mod ord modCrop">
          <ac:chgData name="mark benmuvhar" userId="0204a2c0d0db1028" providerId="LiveId" clId="{C5BC44E4-4343-49E2-A99C-163557CB7CCA}" dt="2022-11-12T23:41:47.323" v="4901" actId="14100"/>
          <ac:picMkLst>
            <pc:docMk/>
            <pc:sldMk cId="2270784571" sldId="368"/>
            <ac:picMk id="5" creationId="{5E1AFE53-7D9E-1FDC-9786-382F1C8EA55E}"/>
          </ac:picMkLst>
        </pc:picChg>
        <pc:picChg chg="add mod modCrop">
          <ac:chgData name="mark benmuvhar" userId="0204a2c0d0db1028" providerId="LiveId" clId="{C5BC44E4-4343-49E2-A99C-163557CB7CCA}" dt="2022-11-12T21:33:16.620" v="4859" actId="1076"/>
          <ac:picMkLst>
            <pc:docMk/>
            <pc:sldMk cId="2270784571" sldId="368"/>
            <ac:picMk id="6" creationId="{A4BD7A6D-268B-0D7F-8914-81BE3F1EA574}"/>
          </ac:picMkLst>
        </pc:picChg>
        <pc:cxnChg chg="add del">
          <ac:chgData name="mark benmuvhar" userId="0204a2c0d0db1028" providerId="LiveId" clId="{C5BC44E4-4343-49E2-A99C-163557CB7CCA}" dt="2022-11-12T21:29:17.098" v="4833" actId="26606"/>
          <ac:cxnSpMkLst>
            <pc:docMk/>
            <pc:sldMk cId="2270784571" sldId="368"/>
            <ac:cxnSpMk id="24" creationId="{99AE2756-0FC4-4155-83E7-58AAAB63E757}"/>
          </ac:cxnSpMkLst>
        </pc:cxnChg>
        <pc:cxnChg chg="add del">
          <ac:chgData name="mark benmuvhar" userId="0204a2c0d0db1028" providerId="LiveId" clId="{C5BC44E4-4343-49E2-A99C-163557CB7CCA}" dt="2022-11-12T21:29:17.098" v="4833" actId="26606"/>
          <ac:cxnSpMkLst>
            <pc:docMk/>
            <pc:sldMk cId="2270784571" sldId="368"/>
            <ac:cxnSpMk id="28" creationId="{818DC98F-4057-4645-B948-F604F39A9CFE}"/>
          </ac:cxnSpMkLst>
        </pc:cxnChg>
        <pc:cxnChg chg="add del">
          <ac:chgData name="mark benmuvhar" userId="0204a2c0d0db1028" providerId="LiveId" clId="{C5BC44E4-4343-49E2-A99C-163557CB7CCA}" dt="2022-11-12T21:29:17.098" v="4833" actId="26606"/>
          <ac:cxnSpMkLst>
            <pc:docMk/>
            <pc:sldMk cId="2270784571" sldId="368"/>
            <ac:cxnSpMk id="30" creationId="{DAD2B705-4A9B-408D-AA80-4F41045E09DE}"/>
          </ac:cxnSpMkLst>
        </pc:cxnChg>
      </pc:sldChg>
      <pc:sldChg chg="addSp delSp modSp add del mod">
        <pc:chgData name="mark benmuvhar" userId="0204a2c0d0db1028" providerId="LiveId" clId="{C5BC44E4-4343-49E2-A99C-163557CB7CCA}" dt="2022-11-12T21:34:29.674" v="4867" actId="47"/>
        <pc:sldMkLst>
          <pc:docMk/>
          <pc:sldMk cId="975961334" sldId="369"/>
        </pc:sldMkLst>
        <pc:spChg chg="del">
          <ac:chgData name="mark benmuvhar" userId="0204a2c0d0db1028" providerId="LiveId" clId="{C5BC44E4-4343-49E2-A99C-163557CB7CCA}" dt="2022-11-12T21:31:28.971" v="4846" actId="478"/>
          <ac:spMkLst>
            <pc:docMk/>
            <pc:sldMk cId="975961334" sldId="369"/>
            <ac:spMk id="2" creationId="{A53F0F6D-D03E-0EE3-BB1B-032CAC3C1FF2}"/>
          </ac:spMkLst>
        </pc:spChg>
        <pc:spChg chg="add del">
          <ac:chgData name="mark benmuvhar" userId="0204a2c0d0db1028" providerId="LiveId" clId="{C5BC44E4-4343-49E2-A99C-163557CB7CCA}" dt="2022-11-12T21:32:19.365" v="4855" actId="26606"/>
          <ac:spMkLst>
            <pc:docMk/>
            <pc:sldMk cId="975961334" sldId="369"/>
            <ac:spMk id="49" creationId="{7316481C-0A49-4796-812B-0D64F063B720}"/>
          </ac:spMkLst>
        </pc:spChg>
        <pc:spChg chg="add del">
          <ac:chgData name="mark benmuvhar" userId="0204a2c0d0db1028" providerId="LiveId" clId="{C5BC44E4-4343-49E2-A99C-163557CB7CCA}" dt="2022-11-12T21:32:19.365" v="4855" actId="26606"/>
          <ac:spMkLst>
            <pc:docMk/>
            <pc:sldMk cId="975961334" sldId="369"/>
            <ac:spMk id="50" creationId="{D9F5512A-48E1-4C07-B75E-3CCC517B6804}"/>
          </ac:spMkLst>
        </pc:spChg>
        <pc:spChg chg="add del">
          <ac:chgData name="mark benmuvhar" userId="0204a2c0d0db1028" providerId="LiveId" clId="{C5BC44E4-4343-49E2-A99C-163557CB7CCA}" dt="2022-11-12T21:32:19.365" v="4855" actId="26606"/>
          <ac:spMkLst>
            <pc:docMk/>
            <pc:sldMk cId="975961334" sldId="369"/>
            <ac:spMk id="51" creationId="{A5271697-90F1-4A23-8EF2-0179F2EAFACB}"/>
          </ac:spMkLst>
        </pc:spChg>
        <pc:spChg chg="add del">
          <ac:chgData name="mark benmuvhar" userId="0204a2c0d0db1028" providerId="LiveId" clId="{C5BC44E4-4343-49E2-A99C-163557CB7CCA}" dt="2022-11-12T21:32:06.072" v="4852" actId="26606"/>
          <ac:spMkLst>
            <pc:docMk/>
            <pc:sldMk cId="975961334" sldId="369"/>
            <ac:spMk id="57" creationId="{B4CB2ABC-4340-E017-C0B0-6EDE13A8FE1C}"/>
          </ac:spMkLst>
        </pc:spChg>
        <pc:spChg chg="add del">
          <ac:chgData name="mark benmuvhar" userId="0204a2c0d0db1028" providerId="LiveId" clId="{C5BC44E4-4343-49E2-A99C-163557CB7CCA}" dt="2022-11-12T21:32:06.072" v="4852" actId="26606"/>
          <ac:spMkLst>
            <pc:docMk/>
            <pc:sldMk cId="975961334" sldId="369"/>
            <ac:spMk id="64" creationId="{2C1BBA94-3F40-40AA-8BB9-E69E25E537C1}"/>
          </ac:spMkLst>
        </pc:spChg>
        <pc:spChg chg="add del">
          <ac:chgData name="mark benmuvhar" userId="0204a2c0d0db1028" providerId="LiveId" clId="{C5BC44E4-4343-49E2-A99C-163557CB7CCA}" dt="2022-11-12T21:32:06.072" v="4852" actId="26606"/>
          <ac:spMkLst>
            <pc:docMk/>
            <pc:sldMk cId="975961334" sldId="369"/>
            <ac:spMk id="65" creationId="{153860BD-2B77-4099-8348-E7AB857CDF6C}"/>
          </ac:spMkLst>
        </pc:spChg>
        <pc:spChg chg="add del">
          <ac:chgData name="mark benmuvhar" userId="0204a2c0d0db1028" providerId="LiveId" clId="{C5BC44E4-4343-49E2-A99C-163557CB7CCA}" dt="2022-11-12T21:32:06.072" v="4852" actId="26606"/>
          <ac:spMkLst>
            <pc:docMk/>
            <pc:sldMk cId="975961334" sldId="369"/>
            <ac:spMk id="66" creationId="{FE43805F-24A6-46A4-B19B-54F28347355C}"/>
          </ac:spMkLst>
        </pc:spChg>
        <pc:spChg chg="add del">
          <ac:chgData name="mark benmuvhar" userId="0204a2c0d0db1028" providerId="LiveId" clId="{C5BC44E4-4343-49E2-A99C-163557CB7CCA}" dt="2022-11-12T21:32:06.072" v="4852" actId="26606"/>
          <ac:spMkLst>
            <pc:docMk/>
            <pc:sldMk cId="975961334" sldId="369"/>
            <ac:spMk id="67" creationId="{95C8260E-968F-44E8-A823-ABB431311926}"/>
          </ac:spMkLst>
        </pc:spChg>
        <pc:spChg chg="add del">
          <ac:chgData name="mark benmuvhar" userId="0204a2c0d0db1028" providerId="LiveId" clId="{C5BC44E4-4343-49E2-A99C-163557CB7CCA}" dt="2022-11-12T21:32:19.357" v="4854" actId="26606"/>
          <ac:spMkLst>
            <pc:docMk/>
            <pc:sldMk cId="975961334" sldId="369"/>
            <ac:spMk id="85" creationId="{E0F901BB-7A9C-4782-8C5A-6C87181334E6}"/>
          </ac:spMkLst>
        </pc:spChg>
        <pc:spChg chg="add del">
          <ac:chgData name="mark benmuvhar" userId="0204a2c0d0db1028" providerId="LiveId" clId="{C5BC44E4-4343-49E2-A99C-163557CB7CCA}" dt="2022-11-12T21:32:19.357" v="4854" actId="26606"/>
          <ac:spMkLst>
            <pc:docMk/>
            <pc:sldMk cId="975961334" sldId="369"/>
            <ac:spMk id="86" creationId="{4E6624E0-4F60-48BC-A7A3-E9E39558C6EC}"/>
          </ac:spMkLst>
        </pc:spChg>
        <pc:spChg chg="add del">
          <ac:chgData name="mark benmuvhar" userId="0204a2c0d0db1028" providerId="LiveId" clId="{C5BC44E4-4343-49E2-A99C-163557CB7CCA}" dt="2022-11-12T21:32:19.357" v="4854" actId="26606"/>
          <ac:spMkLst>
            <pc:docMk/>
            <pc:sldMk cId="975961334" sldId="369"/>
            <ac:spMk id="91" creationId="{E55C0BB0-9960-8B34-165D-596E80C73F8C}"/>
          </ac:spMkLst>
        </pc:spChg>
        <pc:spChg chg="add">
          <ac:chgData name="mark benmuvhar" userId="0204a2c0d0db1028" providerId="LiveId" clId="{C5BC44E4-4343-49E2-A99C-163557CB7CCA}" dt="2022-11-12T21:32:19.365" v="4855" actId="26606"/>
          <ac:spMkLst>
            <pc:docMk/>
            <pc:sldMk cId="975961334" sldId="369"/>
            <ac:spMk id="93" creationId="{50D1C5B3-B60D-4696-AE60-100D5EC8AB5D}"/>
          </ac:spMkLst>
        </pc:spChg>
        <pc:spChg chg="add">
          <ac:chgData name="mark benmuvhar" userId="0204a2c0d0db1028" providerId="LiveId" clId="{C5BC44E4-4343-49E2-A99C-163557CB7CCA}" dt="2022-11-12T21:32:19.365" v="4855" actId="26606"/>
          <ac:spMkLst>
            <pc:docMk/>
            <pc:sldMk cId="975961334" sldId="369"/>
            <ac:spMk id="94" creationId="{5184EE59-3061-456B-9FB5-98A8E0E74B02}"/>
          </ac:spMkLst>
        </pc:spChg>
        <pc:spChg chg="add">
          <ac:chgData name="mark benmuvhar" userId="0204a2c0d0db1028" providerId="LiveId" clId="{C5BC44E4-4343-49E2-A99C-163557CB7CCA}" dt="2022-11-12T21:32:19.365" v="4855" actId="26606"/>
          <ac:spMkLst>
            <pc:docMk/>
            <pc:sldMk cId="975961334" sldId="369"/>
            <ac:spMk id="95" creationId="{F7E07B5E-9FB5-4C91-8BE4-6167EB58D0A7}"/>
          </ac:spMkLst>
        </pc:spChg>
        <pc:spChg chg="add">
          <ac:chgData name="mark benmuvhar" userId="0204a2c0d0db1028" providerId="LiveId" clId="{C5BC44E4-4343-49E2-A99C-163557CB7CCA}" dt="2022-11-12T21:32:19.365" v="4855" actId="26606"/>
          <ac:spMkLst>
            <pc:docMk/>
            <pc:sldMk cId="975961334" sldId="369"/>
            <ac:spMk id="96" creationId="{37524947-EB09-4DD9-973B-9F75BBCD7269}"/>
          </ac:spMkLst>
        </pc:spChg>
        <pc:spChg chg="add">
          <ac:chgData name="mark benmuvhar" userId="0204a2c0d0db1028" providerId="LiveId" clId="{C5BC44E4-4343-49E2-A99C-163557CB7CCA}" dt="2022-11-12T21:32:19.365" v="4855" actId="26606"/>
          <ac:spMkLst>
            <pc:docMk/>
            <pc:sldMk cId="975961334" sldId="369"/>
            <ac:spMk id="97" creationId="{D30C8E25-2DD1-45C6-9F04-0F0CBF666021}"/>
          </ac:spMkLst>
        </pc:spChg>
        <pc:spChg chg="add">
          <ac:chgData name="mark benmuvhar" userId="0204a2c0d0db1028" providerId="LiveId" clId="{C5BC44E4-4343-49E2-A99C-163557CB7CCA}" dt="2022-11-12T21:32:19.365" v="4855" actId="26606"/>
          <ac:spMkLst>
            <pc:docMk/>
            <pc:sldMk cId="975961334" sldId="369"/>
            <ac:spMk id="98" creationId="{BC57EA3C-C239-4132-A618-5CBE9F896B2F}"/>
          </ac:spMkLst>
        </pc:spChg>
        <pc:spChg chg="add">
          <ac:chgData name="mark benmuvhar" userId="0204a2c0d0db1028" providerId="LiveId" clId="{C5BC44E4-4343-49E2-A99C-163557CB7CCA}" dt="2022-11-12T21:32:19.365" v="4855" actId="26606"/>
          <ac:spMkLst>
            <pc:docMk/>
            <pc:sldMk cId="975961334" sldId="369"/>
            <ac:spMk id="99" creationId="{70203501-5F11-CE60-CA4E-D409923DECF1}"/>
          </ac:spMkLst>
        </pc:spChg>
        <pc:grpChg chg="add del">
          <ac:chgData name="mark benmuvhar" userId="0204a2c0d0db1028" providerId="LiveId" clId="{C5BC44E4-4343-49E2-A99C-163557CB7CCA}" dt="2022-11-12T21:32:19.365" v="4855" actId="26606"/>
          <ac:grpSpMkLst>
            <pc:docMk/>
            <pc:sldMk cId="975961334" sldId="369"/>
            <ac:grpSpMk id="52" creationId="{1F49CE81-B2F4-47B2-9D4A-886DCE0A8404}"/>
          </ac:grpSpMkLst>
        </pc:grpChg>
        <pc:grpChg chg="add del">
          <ac:chgData name="mark benmuvhar" userId="0204a2c0d0db1028" providerId="LiveId" clId="{C5BC44E4-4343-49E2-A99C-163557CB7CCA}" dt="2022-11-12T21:32:19.357" v="4854" actId="26606"/>
          <ac:grpSpMkLst>
            <pc:docMk/>
            <pc:sldMk cId="975961334" sldId="369"/>
            <ac:grpSpMk id="87" creationId="{CD5EDCDA-43FE-49C7-94B5-64020C00ADB6}"/>
          </ac:grpSpMkLst>
        </pc:grpChg>
        <pc:picChg chg="add mod">
          <ac:chgData name="mark benmuvhar" userId="0204a2c0d0db1028" providerId="LiveId" clId="{C5BC44E4-4343-49E2-A99C-163557CB7CCA}" dt="2022-11-12T21:32:19.365" v="4855" actId="26606"/>
          <ac:picMkLst>
            <pc:docMk/>
            <pc:sldMk cId="975961334" sldId="369"/>
            <ac:picMk id="3" creationId="{21537AD1-F367-9E33-4285-D2E7B3C825A7}"/>
          </ac:picMkLst>
        </pc:picChg>
        <pc:picChg chg="mod ord">
          <ac:chgData name="mark benmuvhar" userId="0204a2c0d0db1028" providerId="LiveId" clId="{C5BC44E4-4343-49E2-A99C-163557CB7CCA}" dt="2022-11-12T21:32:19.365" v="4855" actId="26606"/>
          <ac:picMkLst>
            <pc:docMk/>
            <pc:sldMk cId="975961334" sldId="369"/>
            <ac:picMk id="4" creationId="{86D2070D-28E7-DBA3-EF76-B0C88CBAA638}"/>
          </ac:picMkLst>
        </pc:picChg>
        <pc:picChg chg="mod ord">
          <ac:chgData name="mark benmuvhar" userId="0204a2c0d0db1028" providerId="LiveId" clId="{C5BC44E4-4343-49E2-A99C-163557CB7CCA}" dt="2022-11-12T21:32:19.365" v="4855" actId="26606"/>
          <ac:picMkLst>
            <pc:docMk/>
            <pc:sldMk cId="975961334" sldId="369"/>
            <ac:picMk id="5" creationId="{5E1AFE53-7D9E-1FDC-9786-382F1C8EA55E}"/>
          </ac:picMkLst>
        </pc:picChg>
        <pc:picChg chg="mod">
          <ac:chgData name="mark benmuvhar" userId="0204a2c0d0db1028" providerId="LiveId" clId="{C5BC44E4-4343-49E2-A99C-163557CB7CCA}" dt="2022-11-12T21:32:19.365" v="4855" actId="26606"/>
          <ac:picMkLst>
            <pc:docMk/>
            <pc:sldMk cId="975961334" sldId="369"/>
            <ac:picMk id="6" creationId="{A4BD7A6D-268B-0D7F-8914-81BE3F1EA574}"/>
          </ac:picMkLst>
        </pc:picChg>
        <pc:cxnChg chg="add del">
          <ac:chgData name="mark benmuvhar" userId="0204a2c0d0db1028" providerId="LiveId" clId="{C5BC44E4-4343-49E2-A99C-163557CB7CCA}" dt="2022-11-12T21:31:51.172" v="4850" actId="26606"/>
          <ac:cxnSpMkLst>
            <pc:docMk/>
            <pc:sldMk cId="975961334" sldId="369"/>
            <ac:cxnSpMk id="58" creationId="{91B6081D-D3E8-4209-B85B-EB1C655A6272}"/>
          </ac:cxnSpMkLst>
        </pc:cxnChg>
        <pc:cxnChg chg="add del">
          <ac:chgData name="mark benmuvhar" userId="0204a2c0d0db1028" providerId="LiveId" clId="{C5BC44E4-4343-49E2-A99C-163557CB7CCA}" dt="2022-11-12T21:31:51.172" v="4850" actId="26606"/>
          <ac:cxnSpMkLst>
            <pc:docMk/>
            <pc:sldMk cId="975961334" sldId="369"/>
            <ac:cxnSpMk id="60" creationId="{28CA55E4-1295-45C8-BA05-5A9E705B749A}"/>
          </ac:cxnSpMkLst>
        </pc:cxnChg>
        <pc:cxnChg chg="add del">
          <ac:chgData name="mark benmuvhar" userId="0204a2c0d0db1028" providerId="LiveId" clId="{C5BC44E4-4343-49E2-A99C-163557CB7CCA}" dt="2022-11-12T21:31:51.172" v="4850" actId="26606"/>
          <ac:cxnSpMkLst>
            <pc:docMk/>
            <pc:sldMk cId="975961334" sldId="369"/>
            <ac:cxnSpMk id="62" creationId="{08C5794E-A9A1-4A23-AF68-C79A7822334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2D646-FD53-4E5F-8664-CDDD46776F3D}"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5CE1-1810-47B4-9463-FDE7AE88004F}" type="slidenum">
              <a:rPr lang="en-US" smtClean="0"/>
              <a:t>‹#›</a:t>
            </a:fld>
            <a:endParaRPr lang="en-US"/>
          </a:p>
        </p:txBody>
      </p:sp>
    </p:spTree>
    <p:extLst>
      <p:ext uri="{BB962C8B-B14F-4D97-AF65-F5344CB8AC3E}">
        <p14:creationId xmlns:p14="http://schemas.microsoft.com/office/powerpoint/2010/main" val="367599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8E0F72-4ABC-48D1-A56B-A06F9AB11DE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493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 shows new injectables less likely to have competition –</a:t>
            </a:r>
          </a:p>
          <a:p>
            <a:r>
              <a:rPr lang="en-US" dirty="0"/>
              <a:t>Look for correlation with new drug molecules?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F85547-437F-4647-800B-929D40F51E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57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F244-D30B-49E9-1AAF-7F44ECFD8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806DB5-A2CE-8899-CF94-9616EBA0F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30CCA-419B-4F7D-1413-3B4B276A11B4}"/>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5" name="Footer Placeholder 4">
            <a:extLst>
              <a:ext uri="{FF2B5EF4-FFF2-40B4-BE49-F238E27FC236}">
                <a16:creationId xmlns:a16="http://schemas.microsoft.com/office/drawing/2014/main" id="{51665954-0923-8EA7-E5D5-3CBB773F3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E1D6C-DAA9-6B6C-B6C9-32F0D2F496BF}"/>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2221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D192-633B-B2F9-17A3-E55E08F87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59E132-756A-B685-8CD5-92120CAC3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9DC6E-D95F-B55A-D4EA-FCBF8A416800}"/>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5" name="Footer Placeholder 4">
            <a:extLst>
              <a:ext uri="{FF2B5EF4-FFF2-40B4-BE49-F238E27FC236}">
                <a16:creationId xmlns:a16="http://schemas.microsoft.com/office/drawing/2014/main" id="{E6A2B089-9BFD-B440-0D1B-BC27528A1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A6116-5ACD-E4F7-705C-1F23BEC983C6}"/>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65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18376-9174-D6BB-69CA-2FA14F530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68311-882F-6AF7-3D2D-4F78895A6A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4A87E-F4BC-4149-147B-DA27F6715094}"/>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5" name="Footer Placeholder 4">
            <a:extLst>
              <a:ext uri="{FF2B5EF4-FFF2-40B4-BE49-F238E27FC236}">
                <a16:creationId xmlns:a16="http://schemas.microsoft.com/office/drawing/2014/main" id="{30365A40-88B9-2A10-6C86-4AF4F3F6D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FA306-D266-8901-89CF-94F3719F03ED}"/>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283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779D-6709-5CBF-691C-1043899C4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00DE7-0019-2F05-FFF2-B7B41EC13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4E3B3-133D-5D66-6680-D59C468A3D88}"/>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5" name="Footer Placeholder 4">
            <a:extLst>
              <a:ext uri="{FF2B5EF4-FFF2-40B4-BE49-F238E27FC236}">
                <a16:creationId xmlns:a16="http://schemas.microsoft.com/office/drawing/2014/main" id="{AA454A3C-41E5-4E3D-FCB4-35A547DA4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19244-EC66-B123-929F-46F38C5884B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2835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9344-8914-2822-B9C3-4AC0A4675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0D2AA1-5CCF-508A-8590-A8EDCF24D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9711EB-09F3-273C-AEB5-59BD9B4F77AB}"/>
              </a:ext>
            </a:extLst>
          </p:cNvPr>
          <p:cNvSpPr>
            <a:spLocks noGrp="1"/>
          </p:cNvSpPr>
          <p:nvPr>
            <p:ph type="dt" sz="half" idx="10"/>
          </p:nvPr>
        </p:nvSpPr>
        <p:spPr/>
        <p:txBody>
          <a:bodyPr/>
          <a:lstStyle/>
          <a:p>
            <a:fld id="{4EC743F4-8769-40B4-85DF-6CB8DE9F66AA}" type="datetimeFigureOut">
              <a:rPr lang="en-US" smtClean="0"/>
              <a:t>11/13/2022</a:t>
            </a:fld>
            <a:endParaRPr lang="en-US" dirty="0"/>
          </a:p>
        </p:txBody>
      </p:sp>
      <p:sp>
        <p:nvSpPr>
          <p:cNvPr id="5" name="Footer Placeholder 4">
            <a:extLst>
              <a:ext uri="{FF2B5EF4-FFF2-40B4-BE49-F238E27FC236}">
                <a16:creationId xmlns:a16="http://schemas.microsoft.com/office/drawing/2014/main" id="{32D4AC14-E5EB-4200-DDF0-77E754F8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F529E-59E9-D368-6951-2F44EA02DAE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6144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8068-3CCA-809D-F15E-ADD686817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4492F-AF37-3523-BB1F-03691FF7D8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24587A-D63D-AA60-6292-E03F717A3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336608-0D90-650F-654F-2CE89489BF75}"/>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6" name="Footer Placeholder 5">
            <a:extLst>
              <a:ext uri="{FF2B5EF4-FFF2-40B4-BE49-F238E27FC236}">
                <a16:creationId xmlns:a16="http://schemas.microsoft.com/office/drawing/2014/main" id="{7371B770-B815-4220-AABD-B3B6C9ED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9EFB4-9CAE-7022-A0B8-6E682671A8C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8208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0F32-792C-0604-EEE3-FD7F9EA7DC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6A5EA-9BF3-C506-6431-47DA44E67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B9851-751A-A311-8393-9CD0ACD38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0F99C-7A31-3077-2566-58EEBFAEB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EF17A-9958-F7AE-0F57-271CF5D0D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64DBD-4525-29FC-F1DD-FC19DC539D07}"/>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8" name="Footer Placeholder 7">
            <a:extLst>
              <a:ext uri="{FF2B5EF4-FFF2-40B4-BE49-F238E27FC236}">
                <a16:creationId xmlns:a16="http://schemas.microsoft.com/office/drawing/2014/main" id="{B3498DC4-5DB9-3306-10C9-5D65386D88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8DCDA-5B73-37E3-BD80-822322264239}"/>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5668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AC4-C59D-7A97-6B4D-732C3BC2A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01382-0836-CC02-0F26-9C33D6EC2C81}"/>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4" name="Footer Placeholder 3">
            <a:extLst>
              <a:ext uri="{FF2B5EF4-FFF2-40B4-BE49-F238E27FC236}">
                <a16:creationId xmlns:a16="http://schemas.microsoft.com/office/drawing/2014/main" id="{01F7664D-066F-0CAC-03FD-7FE52C732F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E947CA-6FEC-BF8C-A911-31F86110444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3153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D9085-D478-A75F-4E93-3FA70A5F6291}"/>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3" name="Footer Placeholder 2">
            <a:extLst>
              <a:ext uri="{FF2B5EF4-FFF2-40B4-BE49-F238E27FC236}">
                <a16:creationId xmlns:a16="http://schemas.microsoft.com/office/drawing/2014/main" id="{4069E10A-1197-08DD-C730-E077BC817E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458774-C672-4805-13BF-A977C6ACAC5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2470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50E6-B2E2-CC2F-5747-E9F39709A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399F3C-9C90-A0B9-C9A6-AD98C4F1F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D44F8-DBFF-92D7-498E-AAF3D5229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AC8F6-3976-5AC3-FFF9-DE42F650AD47}"/>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6" name="Footer Placeholder 5">
            <a:extLst>
              <a:ext uri="{FF2B5EF4-FFF2-40B4-BE49-F238E27FC236}">
                <a16:creationId xmlns:a16="http://schemas.microsoft.com/office/drawing/2014/main" id="{281B1F4D-C636-92E0-8B37-DCBBB79F0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F901A-FE0F-6126-0555-03232F864A56}"/>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4798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2273-B030-8602-1254-F69C3AB24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1DF02-8BA5-E2F5-1B06-39BF219A7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E46DF-EC78-A9D5-64C6-9D5842A0D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3526B-64CB-AE02-A4BF-D1BD82D862F7}"/>
              </a:ext>
            </a:extLst>
          </p:cNvPr>
          <p:cNvSpPr>
            <a:spLocks noGrp="1"/>
          </p:cNvSpPr>
          <p:nvPr>
            <p:ph type="dt" sz="half" idx="10"/>
          </p:nvPr>
        </p:nvSpPr>
        <p:spPr/>
        <p:txBody>
          <a:bodyPr/>
          <a:lstStyle/>
          <a:p>
            <a:fld id="{4EC743F4-8769-40B4-85DF-6CB8DE9F66AA}" type="datetimeFigureOut">
              <a:rPr lang="en-US" smtClean="0"/>
              <a:t>11/13/2022</a:t>
            </a:fld>
            <a:endParaRPr lang="en-US"/>
          </a:p>
        </p:txBody>
      </p:sp>
      <p:sp>
        <p:nvSpPr>
          <p:cNvPr id="6" name="Footer Placeholder 5">
            <a:extLst>
              <a:ext uri="{FF2B5EF4-FFF2-40B4-BE49-F238E27FC236}">
                <a16:creationId xmlns:a16="http://schemas.microsoft.com/office/drawing/2014/main" id="{8019A4A1-E7E2-EABA-F422-71C98787A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1B12C-2864-2DD1-7A2A-997251E26D8A}"/>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3007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D7102-8199-CF16-D424-04BD7B3C6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883DD-838D-C74F-8663-B5886CCAC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A4639-314E-D0C2-5E2A-F8E74A16C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743F4-8769-40B4-85DF-6CB8DE9F66AA}" type="datetimeFigureOut">
              <a:rPr lang="en-US" smtClean="0"/>
              <a:pPr/>
              <a:t>11/13/2022</a:t>
            </a:fld>
            <a:endParaRPr lang="en-US" dirty="0"/>
          </a:p>
        </p:txBody>
      </p:sp>
      <p:sp>
        <p:nvSpPr>
          <p:cNvPr id="5" name="Footer Placeholder 4">
            <a:extLst>
              <a:ext uri="{FF2B5EF4-FFF2-40B4-BE49-F238E27FC236}">
                <a16:creationId xmlns:a16="http://schemas.microsoft.com/office/drawing/2014/main" id="{67DB774F-4734-6DFC-4D98-41B4ECFEF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2CBE784-5D4C-ECE6-83C3-EEADB5B9A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98480736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371/journal.pone.0254937" TargetMode="External"/><Relationship Id="rId2" Type="http://schemas.openxmlformats.org/officeDocument/2006/relationships/hyperlink" Target="https://doi.org/10.1093/inthealth/ihz003" TargetMode="External"/><Relationship Id="rId1" Type="http://schemas.openxmlformats.org/officeDocument/2006/relationships/slideLayout" Target="../slideLayouts/slideLayout2.xml"/><Relationship Id="rId4" Type="http://schemas.openxmlformats.org/officeDocument/2006/relationships/hyperlink" Target="https://www.fda.gov/media/131130/downloa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qvia.com/-/media/iqvia/pdfs/institute-reports/the-use-of-medicines-in-the-us-2022/iqvia-institute-the-use-of-medicines-in-the-us-202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A0CDD-20F9-D588-BD9D-28ECE4B631EA}"/>
              </a:ext>
            </a:extLst>
          </p:cNvPr>
          <p:cNvSpPr>
            <a:spLocks noGrp="1"/>
          </p:cNvSpPr>
          <p:nvPr>
            <p:ph type="title"/>
          </p:nvPr>
        </p:nvSpPr>
        <p:spPr>
          <a:xfrm>
            <a:off x="466722" y="586855"/>
            <a:ext cx="3201366" cy="3387497"/>
          </a:xfrm>
        </p:spPr>
        <p:txBody>
          <a:bodyPr anchor="b">
            <a:normAutofit/>
          </a:bodyPr>
          <a:lstStyle/>
          <a:p>
            <a:pPr algn="r"/>
            <a:r>
              <a:rPr lang="en-US" sz="3400" dirty="0">
                <a:solidFill>
                  <a:srgbClr val="FFFFFF"/>
                </a:solidFill>
              </a:rPr>
              <a:t>Classification of Generic Manufacturers and Competition in the Pharmaceutical Industry</a:t>
            </a:r>
          </a:p>
        </p:txBody>
      </p:sp>
      <p:sp>
        <p:nvSpPr>
          <p:cNvPr id="18" name="Content Placeholder 17">
            <a:extLst>
              <a:ext uri="{FF2B5EF4-FFF2-40B4-BE49-F238E27FC236}">
                <a16:creationId xmlns:a16="http://schemas.microsoft.com/office/drawing/2014/main" id="{780A2976-6AB1-4B00-F5B2-8038AA125A67}"/>
              </a:ext>
            </a:extLst>
          </p:cNvPr>
          <p:cNvSpPr>
            <a:spLocks noGrp="1"/>
          </p:cNvSpPr>
          <p:nvPr>
            <p:ph idx="1"/>
          </p:nvPr>
        </p:nvSpPr>
        <p:spPr>
          <a:xfrm>
            <a:off x="4365540" y="194565"/>
            <a:ext cx="7221984" cy="6489146"/>
          </a:xfrm>
        </p:spPr>
        <p:txBody>
          <a:bodyPr anchor="t">
            <a:normAutofit fontScale="92500" lnSpcReduction="20000"/>
          </a:bodyPr>
          <a:lstStyle/>
          <a:p>
            <a:pPr marL="0" indent="0">
              <a:buNone/>
            </a:pPr>
            <a:r>
              <a:rPr lang="en-US" sz="2000" dirty="0"/>
              <a:t>Background</a:t>
            </a:r>
          </a:p>
          <a:p>
            <a:pPr marL="0" indent="0">
              <a:lnSpc>
                <a:spcPct val="150000"/>
              </a:lnSpc>
              <a:buNone/>
            </a:pPr>
            <a:r>
              <a:rPr lang="en-US" sz="1300" dirty="0"/>
              <a:t>The United States Pharmaceutical Industry provided almost 194 billion daily doses of pharmaceuticals in 2021, representing around $776 billion in wholesale costs and $80 billion in patient out-of-pocket costs (IQVIA, 2022). Pharmaceuticals enter commercial trade after the Food and Drug Administration (FDA) issues a marketing authorization based on either a new drug application (NDA) for a novel (“branded”) drug product or an abbreviated new drug application (ANDA) for a generic drug product. An NDA documents extensive studies of safety and efficacy for the drug molecule and the drug product and can represent over a billion dollars of development costs and over a decade of research expenditures (Sun et al, 2022).</a:t>
            </a:r>
          </a:p>
          <a:p>
            <a:pPr marL="0" indent="0">
              <a:lnSpc>
                <a:spcPct val="150000"/>
              </a:lnSpc>
              <a:buNone/>
            </a:pPr>
            <a:r>
              <a:rPr lang="en-US" sz="1300" dirty="0"/>
              <a:t>In contrast, a generic sponsor of an ANDA does not need to prove safety and efficacy through clinical trials.  Instead, they demonstrate “therapeutic equivalency” to the branded product through a small clinical study in volunteers showing that there are no differences in the rate or amount of drug absorbance into the body.  Further, the products must be pharmaceutically equivalent by having the same active pharmaceutical ingredient, same dosage form, same strengths, and same route of administration.  (Center for Drug Evaluation and Research (CDER), 2017). Since clinical effectiveness is a function of drug concentration, demonstration of similar drug concentrations makes it unnecessary for generic products to duplicate extensive clinical performance trials required for branded product approval (</a:t>
            </a:r>
            <a:r>
              <a:rPr lang="en-US" sz="1300" dirty="0" err="1"/>
              <a:t>Midha</a:t>
            </a:r>
            <a:r>
              <a:rPr lang="en-US" sz="1300" dirty="0"/>
              <a:t> &amp; McKay, 2009).  As a result, two to five years of generic drug development might only cost around $2.5 to 5 million dollars, or around 1/400th the cost of the branded pharmaceuticals.</a:t>
            </a:r>
          </a:p>
          <a:p>
            <a:pPr marL="0" indent="0">
              <a:lnSpc>
                <a:spcPct val="150000"/>
              </a:lnSpc>
              <a:buNone/>
            </a:pPr>
            <a:r>
              <a:rPr lang="en-US" sz="1300" dirty="0"/>
              <a:t>The 1984 Drug Price and Competition Act balanced the intellectual property rights of innovative brand pharmaceuticals with a regulatory framework for generic product development.   Novel products became eligible for additional exclusivity periods and extensions to the twenty years of patent protection based on regulatory review time.  In exchange, the brand companies could not pursue litigation against a generic pharmaceutical company for patent infringement until after an ANDA was submitted.  Generic drug companies gained the right to pursue necessary clinical and development studies without risk of patent infringement litigation.  </a:t>
            </a:r>
          </a:p>
        </p:txBody>
      </p:sp>
      <p:sp>
        <p:nvSpPr>
          <p:cNvPr id="21" name="TextBox 20">
            <a:extLst>
              <a:ext uri="{FF2B5EF4-FFF2-40B4-BE49-F238E27FC236}">
                <a16:creationId xmlns:a16="http://schemas.microsoft.com/office/drawing/2014/main" id="{0426FE07-9D99-151A-3CF5-B1E3E5328A88}"/>
              </a:ext>
            </a:extLst>
          </p:cNvPr>
          <p:cNvSpPr txBox="1"/>
          <p:nvPr/>
        </p:nvSpPr>
        <p:spPr>
          <a:xfrm>
            <a:off x="-3057" y="4015953"/>
            <a:ext cx="3761556" cy="2308324"/>
          </a:xfrm>
          <a:prstGeom prst="rect">
            <a:avLst/>
          </a:prstGeom>
          <a:noFill/>
        </p:spPr>
        <p:txBody>
          <a:bodyPr wrap="square" rtlCol="0">
            <a:spAutoFit/>
          </a:bodyPr>
          <a:lstStyle/>
          <a:p>
            <a:pPr algn="ctr"/>
            <a:r>
              <a:rPr lang="en-US" dirty="0">
                <a:solidFill>
                  <a:schemeClr val="bg1"/>
                </a:solidFill>
                <a:latin typeface="+mj-lt"/>
              </a:rPr>
              <a:t>Mark </a:t>
            </a:r>
            <a:r>
              <a:rPr lang="en-US" dirty="0" err="1">
                <a:solidFill>
                  <a:schemeClr val="bg1"/>
                </a:solidFill>
                <a:latin typeface="+mj-lt"/>
              </a:rPr>
              <a:t>Benmuvhar</a:t>
            </a:r>
            <a:endParaRPr lang="en-US" dirty="0">
              <a:solidFill>
                <a:schemeClr val="bg1"/>
              </a:solidFill>
              <a:latin typeface="+mj-lt"/>
            </a:endParaRPr>
          </a:p>
          <a:p>
            <a:pPr algn="ctr"/>
            <a:r>
              <a:rPr lang="en-US" dirty="0">
                <a:solidFill>
                  <a:schemeClr val="bg1"/>
                </a:solidFill>
                <a:latin typeface="+mj-lt"/>
              </a:rPr>
              <a:t>14 November, 2022</a:t>
            </a:r>
          </a:p>
          <a:p>
            <a:pPr algn="ctr"/>
            <a:endParaRPr lang="en-US" dirty="0">
              <a:solidFill>
                <a:schemeClr val="bg1"/>
              </a:solidFill>
              <a:latin typeface="+mj-lt"/>
            </a:endParaRPr>
          </a:p>
          <a:p>
            <a:pPr algn="ctr"/>
            <a:r>
              <a:rPr lang="en-US" dirty="0">
                <a:solidFill>
                  <a:schemeClr val="bg1"/>
                </a:solidFill>
                <a:latin typeface="+mj-lt"/>
              </a:rPr>
              <a:t>Presented in Partial Fulfilment for the Masters of Science in Data Science and Analytical Storytelling</a:t>
            </a:r>
          </a:p>
          <a:p>
            <a:pPr algn="ctr"/>
            <a:endParaRPr lang="en-US" dirty="0">
              <a:solidFill>
                <a:schemeClr val="bg1"/>
              </a:solidFill>
              <a:latin typeface="+mj-lt"/>
            </a:endParaRPr>
          </a:p>
          <a:p>
            <a:pPr algn="ctr"/>
            <a:r>
              <a:rPr lang="en-US" dirty="0">
                <a:solidFill>
                  <a:schemeClr val="bg1"/>
                </a:solidFill>
                <a:latin typeface="+mj-lt"/>
              </a:rPr>
              <a:t>Truman State University</a:t>
            </a:r>
          </a:p>
        </p:txBody>
      </p:sp>
    </p:spTree>
    <p:extLst>
      <p:ext uri="{BB962C8B-B14F-4D97-AF65-F5344CB8AC3E}">
        <p14:creationId xmlns:p14="http://schemas.microsoft.com/office/powerpoint/2010/main" val="74643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A0CDD-20F9-D588-BD9D-28ECE4B631EA}"/>
              </a:ext>
            </a:extLst>
          </p:cNvPr>
          <p:cNvSpPr>
            <a:spLocks noGrp="1"/>
          </p:cNvSpPr>
          <p:nvPr>
            <p:ph type="title"/>
          </p:nvPr>
        </p:nvSpPr>
        <p:spPr>
          <a:xfrm>
            <a:off x="466722" y="586855"/>
            <a:ext cx="3201366" cy="3387497"/>
          </a:xfrm>
        </p:spPr>
        <p:txBody>
          <a:bodyPr anchor="b">
            <a:normAutofit/>
          </a:bodyPr>
          <a:lstStyle/>
          <a:p>
            <a:pPr algn="r"/>
            <a:r>
              <a:rPr lang="en-US" sz="3400" dirty="0">
                <a:solidFill>
                  <a:srgbClr val="FFFFFF"/>
                </a:solidFill>
              </a:rPr>
              <a:t>Bibliography</a:t>
            </a:r>
          </a:p>
        </p:txBody>
      </p:sp>
      <p:sp>
        <p:nvSpPr>
          <p:cNvPr id="18" name="Content Placeholder 17">
            <a:extLst>
              <a:ext uri="{FF2B5EF4-FFF2-40B4-BE49-F238E27FC236}">
                <a16:creationId xmlns:a16="http://schemas.microsoft.com/office/drawing/2014/main" id="{780A2976-6AB1-4B00-F5B2-8038AA125A67}"/>
              </a:ext>
            </a:extLst>
          </p:cNvPr>
          <p:cNvSpPr>
            <a:spLocks noGrp="1"/>
          </p:cNvSpPr>
          <p:nvPr>
            <p:ph idx="1"/>
          </p:nvPr>
        </p:nvSpPr>
        <p:spPr>
          <a:xfrm>
            <a:off x="4037826" y="60958"/>
            <a:ext cx="8154174" cy="5546047"/>
          </a:xfrm>
        </p:spPr>
        <p:txBody>
          <a:bodyPr anchor="t">
            <a:noAutofit/>
          </a:bodyPr>
          <a:lstStyle/>
          <a:p>
            <a:pPr marL="0" indent="0">
              <a:lnSpc>
                <a:spcPct val="120000"/>
              </a:lnSpc>
              <a:buNone/>
            </a:pPr>
            <a:r>
              <a:rPr lang="en-US" sz="900" dirty="0"/>
              <a:t>Lichtenberg F. R. (2019). How many life-years have new drugs saved? A three-way fixed-effects analysis of 66 diseases in 27 countries, 2000-2013. International health, 11(5), 403–416. </a:t>
            </a:r>
            <a:r>
              <a:rPr lang="en-US" sz="900" dirty="0">
                <a:hlinkClick r:id="rId2"/>
              </a:rPr>
              <a:t>https://doi.org/10.1093/inthealth/ihz003</a:t>
            </a:r>
            <a:endParaRPr lang="en-US" sz="900" dirty="0"/>
          </a:p>
          <a:p>
            <a:pPr marL="0" indent="0">
              <a:lnSpc>
                <a:spcPct val="120000"/>
              </a:lnSpc>
              <a:buNone/>
            </a:pPr>
            <a:r>
              <a:rPr lang="en-US" sz="900" dirty="0"/>
              <a:t>Lundberg, S. and Lee, S. A unified approach to interpreting model predictions. </a:t>
            </a:r>
            <a:r>
              <a:rPr lang="en-US" sz="900" dirty="0" err="1"/>
              <a:t>CoRR</a:t>
            </a:r>
            <a:r>
              <a:rPr lang="en-US" sz="900" dirty="0"/>
              <a:t>, 1705.07874 (2017).  http://arxiv.org/abs/1705.07874</a:t>
            </a:r>
          </a:p>
          <a:p>
            <a:pPr marL="0" indent="0">
              <a:lnSpc>
                <a:spcPct val="120000"/>
              </a:lnSpc>
              <a:buNone/>
            </a:pPr>
            <a:r>
              <a:rPr lang="en-US" sz="900" dirty="0" err="1"/>
              <a:t>Lötsch</a:t>
            </a:r>
            <a:r>
              <a:rPr lang="en-US" sz="900" dirty="0"/>
              <a:t> J, </a:t>
            </a:r>
            <a:r>
              <a:rPr lang="en-US" sz="900" dirty="0" err="1"/>
              <a:t>Malkusch</a:t>
            </a:r>
            <a:r>
              <a:rPr lang="en-US" sz="900" dirty="0"/>
              <a:t> S, </a:t>
            </a:r>
            <a:r>
              <a:rPr lang="en-US" sz="900" dirty="0" err="1"/>
              <a:t>Ultsch</a:t>
            </a:r>
            <a:r>
              <a:rPr lang="en-US" sz="900" dirty="0"/>
              <a:t> A (2021) Optimal distribution-preserving </a:t>
            </a:r>
            <a:r>
              <a:rPr lang="en-US" sz="900" dirty="0" err="1"/>
              <a:t>downsampling</a:t>
            </a:r>
            <a:r>
              <a:rPr lang="en-US" sz="900" dirty="0"/>
              <a:t> of large biomedical data sets (</a:t>
            </a:r>
            <a:r>
              <a:rPr lang="en-US" sz="900" dirty="0" err="1"/>
              <a:t>opdisDownsampling</a:t>
            </a:r>
            <a:r>
              <a:rPr lang="en-US" sz="900" dirty="0"/>
              <a:t>). </a:t>
            </a:r>
            <a:r>
              <a:rPr lang="en-US" sz="900" dirty="0" err="1"/>
              <a:t>PLoS</a:t>
            </a:r>
            <a:r>
              <a:rPr lang="en-US" sz="900" dirty="0"/>
              <a:t> ONE 16(8): e0255838.</a:t>
            </a:r>
          </a:p>
          <a:p>
            <a:pPr marL="0" indent="0">
              <a:lnSpc>
                <a:spcPct val="120000"/>
              </a:lnSpc>
              <a:buNone/>
            </a:pPr>
            <a:r>
              <a:rPr lang="en-US" sz="900" dirty="0" err="1"/>
              <a:t>Midha</a:t>
            </a:r>
            <a:r>
              <a:rPr lang="en-US" sz="900" dirty="0"/>
              <a:t>, K. K., &amp; McKay, G. (2009). Bioequivalence; its history, practice, and future. The AAPS journal, 11(4), 664–670. https://doi.org/10.1208/s12248-009-9142-z  </a:t>
            </a:r>
          </a:p>
          <a:p>
            <a:pPr marL="0" indent="0">
              <a:lnSpc>
                <a:spcPct val="120000"/>
              </a:lnSpc>
              <a:buNone/>
            </a:pPr>
            <a:r>
              <a:rPr lang="en-US" sz="900" dirty="0"/>
              <a:t>National Library of Medicine.  (2022, August).  SPL resources.  </a:t>
            </a:r>
            <a:r>
              <a:rPr lang="en-US" sz="900" dirty="0" err="1"/>
              <a:t>DailyMed</a:t>
            </a:r>
            <a:r>
              <a:rPr lang="en-US" sz="900" dirty="0"/>
              <a:t>.  https://dailymed.nlm.nih.gov/dailymed/spl-resources-all-drug-labels.cfm:  </a:t>
            </a:r>
          </a:p>
          <a:p>
            <a:pPr marL="0" indent="0">
              <a:lnSpc>
                <a:spcPct val="120000"/>
              </a:lnSpc>
              <a:buNone/>
            </a:pPr>
            <a:r>
              <a:rPr lang="en-US" sz="900" dirty="0"/>
              <a:t>Olson, L. and Wendling, B.  (2013 April).  The effect of generic drug competition on generic drug prices during the Hatch-Waxman 180-day exclusivity period.  Federal Trade Commission.  https://www.ftc.gov/reports/estimating-effect-entry-generic-drug-prices-using-hatch-waxman-exclusivity</a:t>
            </a:r>
          </a:p>
          <a:p>
            <a:pPr marL="0" indent="0">
              <a:lnSpc>
                <a:spcPct val="120000"/>
              </a:lnSpc>
              <a:buNone/>
            </a:pPr>
            <a:r>
              <a:rPr lang="en-US" sz="900" dirty="0"/>
              <a:t>Reddy,M.,Ganesh,G.,Babu,B.,</a:t>
            </a:r>
            <a:r>
              <a:rPr lang="en-US" sz="900" dirty="0" err="1"/>
              <a:t>Jagadeesan,R</a:t>
            </a:r>
            <a:r>
              <a:rPr lang="en-US" sz="900" dirty="0"/>
              <a:t>. &amp; MR,P.(2022).Risk Assessment of Failures in Generic Drug Development and Approval Procedure under Competitive Generic Drug Therapy and Patent Challenge Exclusivities Provided by the United States Food and Drug Administration. Acta </a:t>
            </a:r>
            <a:r>
              <a:rPr lang="en-US" sz="900" dirty="0" err="1"/>
              <a:t>Marisiensis</a:t>
            </a:r>
            <a:r>
              <a:rPr lang="en-US" sz="900" dirty="0"/>
              <a:t> - </a:t>
            </a:r>
            <a:r>
              <a:rPr lang="en-US" sz="900" dirty="0" err="1"/>
              <a:t>Seria</a:t>
            </a:r>
            <a:r>
              <a:rPr lang="en-US" sz="900" dirty="0"/>
              <a:t> Medica,68(1) 28-34. https://doi.org/10.2478/amma-2022-0004</a:t>
            </a:r>
          </a:p>
          <a:p>
            <a:pPr marL="0" indent="0">
              <a:lnSpc>
                <a:spcPct val="120000"/>
              </a:lnSpc>
              <a:buNone/>
            </a:pPr>
            <a:r>
              <a:rPr lang="en-US" sz="900" dirty="0" err="1"/>
              <a:t>Reiffen</a:t>
            </a:r>
            <a:r>
              <a:rPr lang="en-US" sz="900" dirty="0"/>
              <a:t>, D &amp; Ward, M. (2005). Generic Drug Industry Dynamics. The Review of Economics and Statistics. 87. 37-49. 10.2139/ssrn.390102.</a:t>
            </a:r>
          </a:p>
          <a:p>
            <a:pPr marL="0" indent="0">
              <a:lnSpc>
                <a:spcPct val="120000"/>
              </a:lnSpc>
              <a:buNone/>
            </a:pPr>
            <a:r>
              <a:rPr lang="en-US" sz="900" dirty="0"/>
              <a:t>S.1538 - 98th Congress (1983-1984): An act to amend the Federal Food, Drug, and Cosmetic Act to revise the procedures for new drug applications, to amend title 35, United States Code, to authorize the extension of the patents for certain regulated products, and for other purposes. (Drug price competition and patent term restoration act).  (1984, September 24). http://www.congress.gov/ </a:t>
            </a:r>
          </a:p>
          <a:p>
            <a:pPr marL="0" indent="0">
              <a:lnSpc>
                <a:spcPct val="120000"/>
              </a:lnSpc>
              <a:buNone/>
            </a:pPr>
            <a:r>
              <a:rPr lang="en-US" sz="900" dirty="0"/>
              <a:t>Sarica, S., &amp; Luo, J. (2021). </a:t>
            </a:r>
            <a:r>
              <a:rPr lang="en-US" sz="900" dirty="0" err="1"/>
              <a:t>Stopwords</a:t>
            </a:r>
            <a:r>
              <a:rPr lang="en-US" sz="900" dirty="0"/>
              <a:t> in technical language processing. </a:t>
            </a:r>
            <a:r>
              <a:rPr lang="en-US" sz="900" dirty="0" err="1"/>
              <a:t>PloS</a:t>
            </a:r>
            <a:r>
              <a:rPr lang="en-US" sz="900" dirty="0"/>
              <a:t> one, 16(8), e0254937. </a:t>
            </a:r>
            <a:r>
              <a:rPr lang="en-US" sz="900" dirty="0">
                <a:hlinkClick r:id="rId3"/>
              </a:rPr>
              <a:t>https://doi.org/10.1371/journal.pone.0254937</a:t>
            </a:r>
            <a:endParaRPr lang="en-US" sz="900" dirty="0"/>
          </a:p>
          <a:p>
            <a:pPr marL="0" indent="0">
              <a:lnSpc>
                <a:spcPct val="120000"/>
              </a:lnSpc>
              <a:buNone/>
            </a:pPr>
            <a:r>
              <a:rPr lang="en-US" sz="900" dirty="0" err="1"/>
              <a:t>Sertkaya</a:t>
            </a:r>
            <a:r>
              <a:rPr lang="en-US" sz="900" dirty="0"/>
              <a:t>, A, Lord, A., Berger, C.  (2021, December).  Cost of generic drug development and approval.  Eastern Research Group. Office of the Assistant Secretary for Planning and Evaluation.  U.S. Department of Health and Human Services.  https://aspe.hhs.gov/reports/cost-generic-drugs. </a:t>
            </a:r>
          </a:p>
          <a:p>
            <a:pPr marL="0" indent="0">
              <a:lnSpc>
                <a:spcPct val="120000"/>
              </a:lnSpc>
              <a:buNone/>
            </a:pPr>
            <a:r>
              <a:rPr lang="en-US" sz="900" dirty="0"/>
              <a:t>Sun, D. Gao, W. Hu, </a:t>
            </a:r>
            <a:r>
              <a:rPr lang="en-US" sz="900" dirty="0" err="1"/>
              <a:t>Hongxiang</a:t>
            </a:r>
            <a:r>
              <a:rPr lang="en-US" sz="900" dirty="0"/>
              <a:t>. Zhou, Simon. (July 2022).  Why 90% of clinical drug development fails and how to improve it? Acta Pharmaceutica </a:t>
            </a:r>
            <a:r>
              <a:rPr lang="en-US" sz="900" dirty="0" err="1"/>
              <a:t>Sinica</a:t>
            </a:r>
            <a:r>
              <a:rPr lang="en-US" sz="900" dirty="0"/>
              <a:t> B, Volume 12, Issue 7, 2022, Pages 3049-3062,https://doi.org/10.1016/j.apsb.2022.02.002.</a:t>
            </a:r>
          </a:p>
          <a:p>
            <a:pPr marL="0" indent="0">
              <a:lnSpc>
                <a:spcPct val="120000"/>
              </a:lnSpc>
              <a:buNone/>
            </a:pPr>
            <a:r>
              <a:rPr lang="en-US" sz="900" dirty="0"/>
              <a:t>Tamimi N., Ellis, P. (2009 October). Drug development: from concept to marketing!  Nephron Clin </a:t>
            </a:r>
            <a:r>
              <a:rPr lang="en-US" sz="900" dirty="0" err="1"/>
              <a:t>Pract</a:t>
            </a:r>
            <a:r>
              <a:rPr lang="en-US" sz="900" dirty="0"/>
              <a:t> 2009;113:c125–c131 DOI: 10.1159/000232592</a:t>
            </a:r>
          </a:p>
          <a:p>
            <a:pPr marL="0" indent="0">
              <a:lnSpc>
                <a:spcPct val="120000"/>
              </a:lnSpc>
              <a:buNone/>
            </a:pPr>
            <a:r>
              <a:rPr lang="en-US" sz="900" dirty="0"/>
              <a:t>United States Food and Drug Administration. (2005 – 2022).  Approved drug products with therapeutic equivalence evaluations.  25th to 42nd Editions. Retrieved from  https://www.thefdalawblog.com/orange-book-archives/.  Accessed 9/2/2022.</a:t>
            </a:r>
          </a:p>
          <a:p>
            <a:pPr marL="0" indent="0">
              <a:lnSpc>
                <a:spcPct val="120000"/>
              </a:lnSpc>
              <a:buNone/>
            </a:pPr>
            <a:r>
              <a:rPr lang="en-US" sz="900" dirty="0"/>
              <a:t>United States Food and Drug Administration.  (2019, Revised 2020, February)  Drug shortages: root causes and potential solutions.  U.S. Department of Health and Human Services. </a:t>
            </a:r>
            <a:r>
              <a:rPr lang="en-US" sz="900" dirty="0">
                <a:hlinkClick r:id="rId4"/>
              </a:rPr>
              <a:t>https://www.fda.gov/media/131130/download</a:t>
            </a:r>
            <a:r>
              <a:rPr lang="en-US" sz="900" dirty="0"/>
              <a:t>.  Accessed 11/12/2022</a:t>
            </a:r>
          </a:p>
        </p:txBody>
      </p:sp>
    </p:spTree>
    <p:extLst>
      <p:ext uri="{BB962C8B-B14F-4D97-AF65-F5344CB8AC3E}">
        <p14:creationId xmlns:p14="http://schemas.microsoft.com/office/powerpoint/2010/main" val="125290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F0F6D-D03E-0EE3-BB1B-032CAC3C1FF2}"/>
              </a:ext>
            </a:extLst>
          </p:cNvPr>
          <p:cNvSpPr>
            <a:spLocks noGrp="1"/>
          </p:cNvSpPr>
          <p:nvPr>
            <p:ph type="title"/>
          </p:nvPr>
        </p:nvSpPr>
        <p:spPr>
          <a:xfrm>
            <a:off x="1025451" y="3858102"/>
            <a:ext cx="5167531" cy="2480352"/>
          </a:xfrm>
        </p:spPr>
        <p:txBody>
          <a:bodyPr vert="horz" lIns="91440" tIns="45720" rIns="91440" bIns="45720" rtlCol="0" anchor="t">
            <a:normAutofit/>
          </a:bodyPr>
          <a:lstStyle/>
          <a:p>
            <a:r>
              <a:rPr lang="en-US" sz="1200" b="1" i="1" dirty="0"/>
              <a:t>(upper left):</a:t>
            </a:r>
            <a:r>
              <a:rPr lang="en-US" sz="1200" b="1" dirty="0"/>
              <a:t>  </a:t>
            </a:r>
            <a:r>
              <a:rPr lang="en-US" sz="1200" dirty="0"/>
              <a:t>The average number of patents for each approved new drug product has steadily increased since the Drug Price and Competition Act was passed in 1984.  </a:t>
            </a:r>
            <a:r>
              <a:rPr lang="en-US" sz="1200" i="1" dirty="0"/>
              <a:t>  </a:t>
            </a:r>
            <a:r>
              <a:rPr lang="en-US" sz="1200" dirty="0"/>
              <a:t>Because patent expiry dates may be staggered due to regulatory agreements, the increased number of patents provide opportunity for brands to extend the period without generic competition</a:t>
            </a:r>
            <a:r>
              <a:rPr lang="en-US" sz="1200" b="1" dirty="0"/>
              <a:t>.  (</a:t>
            </a:r>
            <a:r>
              <a:rPr lang="en-US" sz="1200" b="1" i="1" dirty="0"/>
              <a:t>upper right):</a:t>
            </a:r>
            <a:r>
              <a:rPr lang="en-US" sz="1200" dirty="0"/>
              <a:t>  In parallel, the median time between generic and brand approval has also increased.  This may reflect both time elapsed while waiting for patents to expire and generic companies finding profitability in older drug products.  </a:t>
            </a:r>
            <a:r>
              <a:rPr lang="en-US" sz="1200" b="1" dirty="0"/>
              <a:t>(</a:t>
            </a:r>
            <a:r>
              <a:rPr lang="en-US" sz="1200" b="1" i="1" dirty="0"/>
              <a:t>lower right): </a:t>
            </a:r>
            <a:r>
              <a:rPr lang="en-US" sz="1200" dirty="0"/>
              <a:t>While many generics are approved in the year following patent expiry, a large majority are approved in the years preceding expiry.  </a:t>
            </a:r>
            <a:endParaRPr lang="en-US" sz="1200" b="1" i="1" dirty="0"/>
          </a:p>
        </p:txBody>
      </p:sp>
      <p:sp>
        <p:nvSpPr>
          <p:cNvPr id="51"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12">
            <a:extLst>
              <a:ext uri="{FF2B5EF4-FFF2-40B4-BE49-F238E27FC236}">
                <a16:creationId xmlns:a16="http://schemas.microsoft.com/office/drawing/2014/main" id="{A4BD7A6D-268B-0D7F-8914-81BE3F1EA574}"/>
              </a:ext>
            </a:extLst>
          </p:cNvPr>
          <p:cNvPicPr>
            <a:picLocks noGrp="1" noChangeAspect="1"/>
          </p:cNvPicPr>
          <p:nvPr>
            <p:ph idx="1"/>
          </p:nvPr>
        </p:nvPicPr>
        <p:blipFill rotWithShape="1">
          <a:blip r:embed="rId2"/>
          <a:srcRect t="4919" r="2392"/>
          <a:stretch/>
        </p:blipFill>
        <p:spPr>
          <a:xfrm>
            <a:off x="6470856" y="3583459"/>
            <a:ext cx="5721144" cy="3315920"/>
          </a:xfrm>
          <a:prstGeom prst="rect">
            <a:avLst/>
          </a:prstGeom>
        </p:spPr>
      </p:pic>
      <p:sp>
        <p:nvSpPr>
          <p:cNvPr id="50"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a:extLst>
              <a:ext uri="{FF2B5EF4-FFF2-40B4-BE49-F238E27FC236}">
                <a16:creationId xmlns:a16="http://schemas.microsoft.com/office/drawing/2014/main" id="{5E1AFE53-7D9E-1FDC-9786-382F1C8EA55E}"/>
              </a:ext>
            </a:extLst>
          </p:cNvPr>
          <p:cNvPicPr>
            <a:picLocks noChangeAspect="1"/>
          </p:cNvPicPr>
          <p:nvPr/>
        </p:nvPicPr>
        <p:blipFill>
          <a:blip r:embed="rId3"/>
          <a:stretch>
            <a:fillRect/>
          </a:stretch>
        </p:blipFill>
        <p:spPr>
          <a:xfrm>
            <a:off x="6615497" y="25119"/>
            <a:ext cx="5448277" cy="3455611"/>
          </a:xfrm>
          <a:prstGeom prst="rect">
            <a:avLst/>
          </a:prstGeom>
        </p:spPr>
      </p:pic>
      <p:pic>
        <p:nvPicPr>
          <p:cNvPr id="4" name="Content Placeholder 5">
            <a:extLst>
              <a:ext uri="{FF2B5EF4-FFF2-40B4-BE49-F238E27FC236}">
                <a16:creationId xmlns:a16="http://schemas.microsoft.com/office/drawing/2014/main" id="{86D2070D-28E7-DBA3-EF76-B0C88CBAA638}"/>
              </a:ext>
            </a:extLst>
          </p:cNvPr>
          <p:cNvPicPr>
            <a:picLocks noChangeAspect="1"/>
          </p:cNvPicPr>
          <p:nvPr/>
        </p:nvPicPr>
        <p:blipFill rotWithShape="1">
          <a:blip r:embed="rId4"/>
          <a:srcRect l="2057" t="5551" r="1726" b="2379"/>
          <a:stretch/>
        </p:blipFill>
        <p:spPr>
          <a:xfrm>
            <a:off x="660451" y="42023"/>
            <a:ext cx="5810405" cy="3335979"/>
          </a:xfrm>
          <a:prstGeom prst="rect">
            <a:avLst/>
          </a:prstGeom>
        </p:spPr>
      </p:pic>
    </p:spTree>
    <p:extLst>
      <p:ext uri="{BB962C8B-B14F-4D97-AF65-F5344CB8AC3E}">
        <p14:creationId xmlns:p14="http://schemas.microsoft.com/office/powerpoint/2010/main" val="227078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6">
            <a:extLst>
              <a:ext uri="{FF2B5EF4-FFF2-40B4-BE49-F238E27FC236}">
                <a16:creationId xmlns:a16="http://schemas.microsoft.com/office/drawing/2014/main" id="{65B8122E-6F31-4E7B-03BC-8EE1106E78D5}"/>
              </a:ext>
            </a:extLst>
          </p:cNvPr>
          <p:cNvSpPr>
            <a:spLocks noGrp="1"/>
          </p:cNvSpPr>
          <p:nvPr>
            <p:ph type="title"/>
          </p:nvPr>
        </p:nvSpPr>
        <p:spPr>
          <a:xfrm>
            <a:off x="139520" y="1049141"/>
            <a:ext cx="3759563" cy="4437259"/>
          </a:xfrm>
        </p:spPr>
        <p:txBody>
          <a:bodyPr vert="horz" lIns="91440" tIns="45720" rIns="91440" bIns="45720" rtlCol="0" anchor="t">
            <a:normAutofit/>
          </a:bodyPr>
          <a:lstStyle/>
          <a:p>
            <a:r>
              <a:rPr lang="en-US" sz="1800" kern="1200" dirty="0">
                <a:solidFill>
                  <a:srgbClr val="FFFFFF"/>
                </a:solidFill>
                <a:latin typeface="+mj-lt"/>
                <a:ea typeface="+mj-ea"/>
                <a:cs typeface="+mj-cs"/>
              </a:rPr>
              <a:t>Generic competition erodes drug price.   The first generic product to market </a:t>
            </a:r>
            <a:r>
              <a:rPr lang="en-US" sz="1800" dirty="0">
                <a:solidFill>
                  <a:srgbClr val="FFFFFF"/>
                </a:solidFill>
              </a:rPr>
              <a:t>is sold at a significant discount.  After 6 or more competitors, the price is as little as 95% of wholesale cost (Conrad and </a:t>
            </a:r>
            <a:r>
              <a:rPr lang="en-US" sz="1800" dirty="0" err="1">
                <a:solidFill>
                  <a:srgbClr val="FFFFFF"/>
                </a:solidFill>
              </a:rPr>
              <a:t>Lutter</a:t>
            </a:r>
            <a:r>
              <a:rPr lang="en-US" sz="1800" dirty="0">
                <a:solidFill>
                  <a:srgbClr val="FFFFFF"/>
                </a:solidFill>
              </a:rPr>
              <a:t>, 2019). </a:t>
            </a:r>
            <a:br>
              <a:rPr lang="en-US" sz="1800" dirty="0">
                <a:solidFill>
                  <a:srgbClr val="FFFFFF"/>
                </a:solidFill>
              </a:rPr>
            </a:br>
            <a:br>
              <a:rPr lang="en-US" sz="1800" dirty="0">
                <a:solidFill>
                  <a:srgbClr val="FFFFFF"/>
                </a:solidFill>
              </a:rPr>
            </a:br>
            <a:br>
              <a:rPr lang="en-US" sz="1800" dirty="0">
                <a:solidFill>
                  <a:srgbClr val="FFFFFF"/>
                </a:solidFill>
              </a:rPr>
            </a:br>
            <a:r>
              <a:rPr lang="en-US" sz="1800" dirty="0">
                <a:solidFill>
                  <a:srgbClr val="FFFFFF"/>
                </a:solidFill>
              </a:rPr>
              <a:t>Many companies who are approved to make a drug no longer market the product.  Declining drug price and low contribution to company revenue were correlated with drug product shortages between 2013 and 2017 (FDA, 2019).  </a:t>
            </a:r>
            <a:endParaRPr lang="en-US" sz="1800" kern="1200" dirty="0">
              <a:solidFill>
                <a:srgbClr val="FFFFFF"/>
              </a:solidFill>
              <a:latin typeface="+mj-lt"/>
              <a:ea typeface="+mj-ea"/>
              <a:cs typeface="+mj-cs"/>
            </a:endParaRPr>
          </a:p>
        </p:txBody>
      </p:sp>
      <p:pic>
        <p:nvPicPr>
          <p:cNvPr id="6" name="Content Placeholder 5" descr="Chart, scatter chart&#10;&#10;Description automatically generated">
            <a:extLst>
              <a:ext uri="{FF2B5EF4-FFF2-40B4-BE49-F238E27FC236}">
                <a16:creationId xmlns:a16="http://schemas.microsoft.com/office/drawing/2014/main" id="{A63B0C6F-9890-9645-336A-F1E3348A913B}"/>
              </a:ext>
            </a:extLst>
          </p:cNvPr>
          <p:cNvPicPr>
            <a:picLocks noGrp="1" noChangeAspect="1"/>
          </p:cNvPicPr>
          <p:nvPr>
            <p:ph sz="half" idx="2"/>
          </p:nvPr>
        </p:nvPicPr>
        <p:blipFill>
          <a:blip r:embed="rId3"/>
          <a:stretch>
            <a:fillRect/>
          </a:stretch>
        </p:blipFill>
        <p:spPr>
          <a:xfrm>
            <a:off x="4502428" y="836763"/>
            <a:ext cx="7225748" cy="5184474"/>
          </a:xfrm>
          <a:prstGeom prst="rect">
            <a:avLst/>
          </a:prstGeom>
        </p:spPr>
      </p:pic>
      <p:sp>
        <p:nvSpPr>
          <p:cNvPr id="9" name="TextBox 8">
            <a:extLst>
              <a:ext uri="{FF2B5EF4-FFF2-40B4-BE49-F238E27FC236}">
                <a16:creationId xmlns:a16="http://schemas.microsoft.com/office/drawing/2014/main" id="{97169DE4-A870-96E2-2AD2-313DC056B916}"/>
              </a:ext>
            </a:extLst>
          </p:cNvPr>
          <p:cNvSpPr txBox="1"/>
          <p:nvPr/>
        </p:nvSpPr>
        <p:spPr>
          <a:xfrm>
            <a:off x="4038604" y="6486109"/>
            <a:ext cx="7660222" cy="338554"/>
          </a:xfrm>
          <a:prstGeom prst="rect">
            <a:avLst/>
          </a:prstGeom>
          <a:noFill/>
        </p:spPr>
        <p:txBody>
          <a:bodyPr wrap="square" rtlCol="0">
            <a:spAutoFit/>
          </a:bodyPr>
          <a:lstStyle/>
          <a:p>
            <a:pPr marR="0">
              <a:spcBef>
                <a:spcPts val="1100"/>
              </a:spcBef>
              <a:spcAft>
                <a:spcPts val="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Conrad, R. and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Lutter</a:t>
            </a:r>
            <a:r>
              <a:rPr lang="en-US" sz="800" dirty="0">
                <a:effectLst/>
                <a:latin typeface="Calibri" panose="020F0502020204030204" pitchFamily="34" charset="0"/>
                <a:ea typeface="Calibri" panose="020F0502020204030204" pitchFamily="34" charset="0"/>
                <a:cs typeface="Times New Roman" panose="02020603050405020304" pitchFamily="18" charset="0"/>
              </a:rPr>
              <a:t>, R. (2019, December).  Generic Competition and Drug Prices: New Evidence Linking Greater Generic Competition and Lower Generic Drug Prices. </a:t>
            </a:r>
            <a:r>
              <a:rPr lang="en-US" sz="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 Department of Health and Human Services, Food and Drug Administration.  </a:t>
            </a:r>
            <a:r>
              <a:rPr lang="en-US" sz="800" dirty="0">
                <a:effectLst/>
                <a:latin typeface="Calibri" panose="020F0502020204030204" pitchFamily="34" charset="0"/>
                <a:ea typeface="Calibri" panose="020F0502020204030204" pitchFamily="34" charset="0"/>
                <a:cs typeface="Times New Roman" panose="02020603050405020304" pitchFamily="18" charset="0"/>
              </a:rPr>
              <a:t>https://www.fda.gov/media/133509/download.  Accessed 11/7/2022.  </a:t>
            </a:r>
          </a:p>
        </p:txBody>
      </p:sp>
    </p:spTree>
    <p:extLst>
      <p:ext uri="{BB962C8B-B14F-4D97-AF65-F5344CB8AC3E}">
        <p14:creationId xmlns:p14="http://schemas.microsoft.com/office/powerpoint/2010/main" val="180909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8B0FE-E1F2-18CE-874D-96BDA84966B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Analysis Overview</a:t>
            </a:r>
          </a:p>
        </p:txBody>
      </p:sp>
      <p:sp>
        <p:nvSpPr>
          <p:cNvPr id="3" name="Content Placeholder 2">
            <a:extLst>
              <a:ext uri="{FF2B5EF4-FFF2-40B4-BE49-F238E27FC236}">
                <a16:creationId xmlns:a16="http://schemas.microsoft.com/office/drawing/2014/main" id="{3262EC5E-FF1F-C9CF-19D0-67FF85DDAFF9}"/>
              </a:ext>
            </a:extLst>
          </p:cNvPr>
          <p:cNvSpPr>
            <a:spLocks noGrp="1"/>
          </p:cNvSpPr>
          <p:nvPr>
            <p:ph idx="1"/>
          </p:nvPr>
        </p:nvSpPr>
        <p:spPr>
          <a:xfrm>
            <a:off x="4780323" y="159910"/>
            <a:ext cx="6944955" cy="6558455"/>
          </a:xfrm>
        </p:spPr>
        <p:txBody>
          <a:bodyPr anchor="t">
            <a:normAutofit lnSpcReduction="10000"/>
          </a:bodyPr>
          <a:lstStyle/>
          <a:p>
            <a:pPr marL="0" indent="0">
              <a:buNone/>
            </a:pPr>
            <a:r>
              <a:rPr lang="en-US" sz="1600" b="1" dirty="0"/>
              <a:t>Objective</a:t>
            </a:r>
          </a:p>
          <a:p>
            <a:r>
              <a:rPr lang="en-US" sz="1200" dirty="0"/>
              <a:t>Do patents, dosage forms, ingredients, and packaging provide a basis for predicting generic competition?</a:t>
            </a:r>
          </a:p>
          <a:p>
            <a:r>
              <a:rPr lang="en-US" sz="1200" dirty="0"/>
              <a:t>Can generic competition be predicted relative to patent expiration?</a:t>
            </a:r>
          </a:p>
          <a:p>
            <a:pPr marL="0" indent="0">
              <a:buNone/>
            </a:pPr>
            <a:r>
              <a:rPr lang="en-US" sz="1600" b="1" dirty="0"/>
              <a:t>Data Sources</a:t>
            </a:r>
          </a:p>
          <a:p>
            <a:pPr marL="0" indent="0">
              <a:buNone/>
            </a:pPr>
            <a:r>
              <a:rPr lang="en-US" sz="1200" i="1" dirty="0"/>
              <a:t>Approved Drug Products with Therapeutic Equivalence Evaluations. 25th to 42nd Editions.</a:t>
            </a:r>
          </a:p>
          <a:p>
            <a:pPr marL="0" indent="0">
              <a:buNone/>
            </a:pPr>
            <a:r>
              <a:rPr lang="en-US" sz="1200" dirty="0"/>
              <a:t>Each year, the FDA publishes the commonly referenced “Orange Book”, an official record  of drug products approved for marketing in the United States. Further, it specifies the relationship between the original drug products and equivalent generics. Claimed patent protections and regulatory exclusivity in effect for each drug product application are also listed.  While an electronic version is available, details of patents and bioequivalence categories are retired as patents expire or products are discontinued.  Therefore, historical PDF versions were required.  </a:t>
            </a:r>
          </a:p>
          <a:p>
            <a:pPr marL="0" indent="0">
              <a:buNone/>
            </a:pPr>
            <a:r>
              <a:rPr lang="en-US" sz="1200" i="1" dirty="0"/>
              <a:t>Structured Product Labels</a:t>
            </a:r>
          </a:p>
          <a:p>
            <a:pPr marL="0" indent="0">
              <a:buNone/>
            </a:pPr>
            <a:r>
              <a:rPr lang="en-US" sz="1200" dirty="0"/>
              <a:t>Each approved drug product carries an exhaustive labeling of ingredients, packaging, dosing instructions, clinical studies, side effects and other information.  The FDA requires all labels to follow a standardized XML format, which facilitates consistent extraction of data fields.  The National Library of Medicine maintains the comprehensive repository of labels for all currently marketed products.  </a:t>
            </a:r>
          </a:p>
          <a:p>
            <a:pPr marL="0" indent="0">
              <a:buNone/>
            </a:pPr>
            <a:r>
              <a:rPr lang="en-US" sz="1600" b="1" dirty="0"/>
              <a:t>Data Processing </a:t>
            </a:r>
          </a:p>
          <a:p>
            <a:pPr marL="0" indent="0">
              <a:spcBef>
                <a:spcPts val="1200"/>
              </a:spcBef>
              <a:buNone/>
            </a:pPr>
            <a:r>
              <a:rPr lang="en-US" sz="1200" dirty="0"/>
              <a:t>For product application and patent records, custom modules were written in Python to parse and clean data following PDF conversion using modules from pypdf2 and tabula.  For product labels, custom modules written in Python processed the data after using </a:t>
            </a:r>
            <a:r>
              <a:rPr lang="en-US" sz="1200" dirty="0" err="1"/>
              <a:t>element.etree</a:t>
            </a:r>
            <a:r>
              <a:rPr lang="en-US" sz="1200" dirty="0"/>
              <a:t> to parse the XML structures.</a:t>
            </a:r>
          </a:p>
          <a:p>
            <a:pPr marL="0" indent="0">
              <a:spcBef>
                <a:spcPts val="1200"/>
              </a:spcBef>
              <a:buNone/>
            </a:pPr>
            <a:r>
              <a:rPr lang="en-US" sz="1600" b="1" dirty="0"/>
              <a:t>Data Analysis</a:t>
            </a:r>
          </a:p>
          <a:p>
            <a:pPr marL="0" indent="0">
              <a:buNone/>
            </a:pPr>
            <a:r>
              <a:rPr lang="en-US" sz="1200" dirty="0"/>
              <a:t>Data sets were formed comprising of features including counts of patents, the offset between brand approval and patent expiry, dosage forms, ingredients, and packaging components.  Products were filtered to include brand products with patent expiry dates between 1990 and 2010, which ensured time for generic products to reach market.  Each brand product was categorized as to whether any generic product was approved before the first or last patent expiry.  </a:t>
            </a:r>
          </a:p>
          <a:p>
            <a:pPr marL="0" indent="0">
              <a:buNone/>
            </a:pPr>
            <a:r>
              <a:rPr lang="en-US" sz="1200" dirty="0"/>
              <a:t>Training sets were formed from 70% of the samples, and minority classes were up-sampled to 50%  Data were scaled between 0 and 1 based on minimum and maximum values.</a:t>
            </a:r>
            <a:endParaRPr lang="en-US" sz="1600" dirty="0"/>
          </a:p>
          <a:p>
            <a:pPr marL="0" indent="0">
              <a:buNone/>
            </a:pPr>
            <a:r>
              <a:rPr lang="en-US" sz="1200" dirty="0"/>
              <a:t>All analysis was performed in R implementing packages available from CRAN, including </a:t>
            </a:r>
            <a:r>
              <a:rPr lang="en-US" sz="1200" dirty="0" err="1"/>
              <a:t>xgboost</a:t>
            </a:r>
            <a:r>
              <a:rPr lang="en-US" sz="1200" dirty="0"/>
              <a:t> for boosted gradient analysis, e1071 for support vector machine analysis, and </a:t>
            </a:r>
            <a:r>
              <a:rPr lang="en-US" sz="1200" dirty="0" err="1"/>
              <a:t>rpart</a:t>
            </a:r>
            <a:r>
              <a:rPr lang="en-US" sz="1200" dirty="0"/>
              <a:t> for decision tree analysis.  </a:t>
            </a:r>
          </a:p>
          <a:p>
            <a:pPr marL="0" indent="0">
              <a:buNone/>
            </a:pPr>
            <a:endParaRPr lang="en-US" sz="1200" dirty="0"/>
          </a:p>
          <a:p>
            <a:pPr marL="0" indent="0">
              <a:buNone/>
            </a:pPr>
            <a:endParaRPr lang="en-US" sz="12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205769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436E865-FE8B-6B7F-A3D3-20ECFFB642C5}"/>
              </a:ext>
            </a:extLst>
          </p:cNvPr>
          <p:cNvSpPr>
            <a:spLocks noGrp="1"/>
          </p:cNvSpPr>
          <p:nvPr>
            <p:ph type="title"/>
          </p:nvPr>
        </p:nvSpPr>
        <p:spPr>
          <a:xfrm>
            <a:off x="95534" y="501245"/>
            <a:ext cx="3646513" cy="5617149"/>
          </a:xfrm>
        </p:spPr>
        <p:txBody>
          <a:bodyPr vert="horz" lIns="91440" tIns="45720" rIns="91440" bIns="45720" rtlCol="0" anchor="t">
            <a:normAutofit/>
          </a:bodyPr>
          <a:lstStyle/>
          <a:p>
            <a:pPr algn="r"/>
            <a:r>
              <a:rPr lang="en-US" sz="1600" kern="1200" dirty="0">
                <a:solidFill>
                  <a:srgbClr val="FFFFFF"/>
                </a:solidFill>
                <a:latin typeface="+mj-lt"/>
                <a:ea typeface="+mj-ea"/>
                <a:cs typeface="+mj-cs"/>
              </a:rPr>
              <a:t>Boosted Gradient | Baseline Features</a:t>
            </a:r>
            <a:r>
              <a:rPr lang="en-US" sz="1600" dirty="0">
                <a:solidFill>
                  <a:srgbClr val="FFFFFF"/>
                </a:solidFill>
              </a:rPr>
              <a:t>|</a:t>
            </a:r>
            <a:r>
              <a:rPr lang="en-US" sz="1600" kern="1200" dirty="0">
                <a:solidFill>
                  <a:srgbClr val="FFFFFF"/>
                </a:solidFill>
                <a:latin typeface="+mj-lt"/>
                <a:ea typeface="+mj-ea"/>
                <a:cs typeface="+mj-cs"/>
              </a:rPr>
              <a:t> </a:t>
            </a: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rPr>
              <a:t>Competition before Last Patent Expiry |</a:t>
            </a:r>
            <a:br>
              <a:rPr lang="en-US" sz="1600" kern="1200" dirty="0">
                <a:solidFill>
                  <a:srgbClr val="FFFFFF"/>
                </a:solidFill>
                <a:latin typeface="+mj-lt"/>
                <a:ea typeface="+mj-ea"/>
                <a:cs typeface="+mj-cs"/>
              </a:rPr>
            </a:br>
            <a:r>
              <a:rPr lang="en-US" sz="1600" kern="1200" dirty="0">
                <a:solidFill>
                  <a:srgbClr val="FFFFFF"/>
                </a:solidFill>
                <a:latin typeface="+mj-lt"/>
                <a:ea typeface="+mj-ea"/>
                <a:cs typeface="+mj-cs"/>
              </a:rPr>
              <a:t>Multiple Administration Routes</a:t>
            </a:r>
          </a:p>
        </p:txBody>
      </p:sp>
      <p:pic>
        <p:nvPicPr>
          <p:cNvPr id="2" name="Picture 1">
            <a:extLst>
              <a:ext uri="{FF2B5EF4-FFF2-40B4-BE49-F238E27FC236}">
                <a16:creationId xmlns:a16="http://schemas.microsoft.com/office/drawing/2014/main" id="{9F7A0F66-031F-5EBD-69C0-782EDBDD57D5}"/>
              </a:ext>
            </a:extLst>
          </p:cNvPr>
          <p:cNvPicPr>
            <a:picLocks noChangeAspect="1"/>
          </p:cNvPicPr>
          <p:nvPr/>
        </p:nvPicPr>
        <p:blipFill rotWithShape="1">
          <a:blip r:embed="rId3"/>
          <a:srcRect r="9879" b="8972"/>
          <a:stretch/>
        </p:blipFill>
        <p:spPr>
          <a:xfrm>
            <a:off x="4586758" y="112673"/>
            <a:ext cx="6303331" cy="6223715"/>
          </a:xfrm>
          <a:prstGeom prst="rect">
            <a:avLst/>
          </a:prstGeom>
        </p:spPr>
      </p:pic>
      <p:sp>
        <p:nvSpPr>
          <p:cNvPr id="3" name="TextBox 2">
            <a:extLst>
              <a:ext uri="{FF2B5EF4-FFF2-40B4-BE49-F238E27FC236}">
                <a16:creationId xmlns:a16="http://schemas.microsoft.com/office/drawing/2014/main" id="{98791115-7E0E-8441-D346-6D4E9F1CCFA6}"/>
              </a:ext>
            </a:extLst>
          </p:cNvPr>
          <p:cNvSpPr txBox="1"/>
          <p:nvPr/>
        </p:nvSpPr>
        <p:spPr>
          <a:xfrm>
            <a:off x="4068614" y="1321963"/>
            <a:ext cx="461665" cy="3435927"/>
          </a:xfrm>
          <a:prstGeom prst="rect">
            <a:avLst/>
          </a:prstGeom>
          <a:noFill/>
        </p:spPr>
        <p:txBody>
          <a:bodyPr vert="vert270"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Increasing Importance of Features</a:t>
            </a:r>
          </a:p>
        </p:txBody>
      </p:sp>
      <p:sp>
        <p:nvSpPr>
          <p:cNvPr id="4" name="Arrow: Up 3">
            <a:extLst>
              <a:ext uri="{FF2B5EF4-FFF2-40B4-BE49-F238E27FC236}">
                <a16:creationId xmlns:a16="http://schemas.microsoft.com/office/drawing/2014/main" id="{E570E529-0A7E-F7D3-5384-E739DEA0176F}"/>
              </a:ext>
            </a:extLst>
          </p:cNvPr>
          <p:cNvSpPr/>
          <p:nvPr/>
        </p:nvSpPr>
        <p:spPr>
          <a:xfrm>
            <a:off x="4472836" y="920180"/>
            <a:ext cx="360866" cy="4239492"/>
          </a:xfrm>
          <a:prstGeom prst="upArrow">
            <a:avLst/>
          </a:prstGeom>
          <a:solidFill>
            <a:srgbClr val="2B48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row: Left-Right 5">
            <a:extLst>
              <a:ext uri="{FF2B5EF4-FFF2-40B4-BE49-F238E27FC236}">
                <a16:creationId xmlns:a16="http://schemas.microsoft.com/office/drawing/2014/main" id="{857C01DE-D1AF-5FA4-2DF7-F62F56E28117}"/>
              </a:ext>
            </a:extLst>
          </p:cNvPr>
          <p:cNvSpPr/>
          <p:nvPr/>
        </p:nvSpPr>
        <p:spPr>
          <a:xfrm>
            <a:off x="5752747" y="6418188"/>
            <a:ext cx="4682836" cy="436418"/>
          </a:xfrm>
          <a:prstGeom prst="leftRightArrow">
            <a:avLst/>
          </a:prstGeom>
          <a:solidFill>
            <a:srgbClr val="2B48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671681C-B010-CDB1-A03E-C63768017D52}"/>
              </a:ext>
            </a:extLst>
          </p:cNvPr>
          <p:cNvSpPr txBox="1"/>
          <p:nvPr/>
        </p:nvSpPr>
        <p:spPr>
          <a:xfrm>
            <a:off x="7307855" y="6211358"/>
            <a:ext cx="1717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 Impact </a:t>
            </a:r>
          </a:p>
        </p:txBody>
      </p:sp>
      <p:sp>
        <p:nvSpPr>
          <p:cNvPr id="8" name="TextBox 7">
            <a:extLst>
              <a:ext uri="{FF2B5EF4-FFF2-40B4-BE49-F238E27FC236}">
                <a16:creationId xmlns:a16="http://schemas.microsoft.com/office/drawing/2014/main" id="{358F722E-5513-6509-81EA-31F602DB935E}"/>
              </a:ext>
            </a:extLst>
          </p:cNvPr>
          <p:cNvSpPr txBox="1"/>
          <p:nvPr/>
        </p:nvSpPr>
        <p:spPr>
          <a:xfrm>
            <a:off x="10620008" y="6449060"/>
            <a:ext cx="11517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Increasing</a:t>
            </a:r>
          </a:p>
        </p:txBody>
      </p:sp>
      <p:sp>
        <p:nvSpPr>
          <p:cNvPr id="9" name="TextBox 8">
            <a:extLst>
              <a:ext uri="{FF2B5EF4-FFF2-40B4-BE49-F238E27FC236}">
                <a16:creationId xmlns:a16="http://schemas.microsoft.com/office/drawing/2014/main" id="{B8512975-D0F8-FCD7-DF4D-60D02B7923B3}"/>
              </a:ext>
            </a:extLst>
          </p:cNvPr>
          <p:cNvSpPr txBox="1"/>
          <p:nvPr/>
        </p:nvSpPr>
        <p:spPr>
          <a:xfrm>
            <a:off x="4271219" y="6436183"/>
            <a:ext cx="13044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Decreasing</a:t>
            </a:r>
          </a:p>
        </p:txBody>
      </p:sp>
      <p:sp>
        <p:nvSpPr>
          <p:cNvPr id="10" name="Arrow: Chevron 9">
            <a:extLst>
              <a:ext uri="{FF2B5EF4-FFF2-40B4-BE49-F238E27FC236}">
                <a16:creationId xmlns:a16="http://schemas.microsoft.com/office/drawing/2014/main" id="{0E9B19DB-D9D3-1263-63E5-DB959D613A21}"/>
              </a:ext>
            </a:extLst>
          </p:cNvPr>
          <p:cNvSpPr/>
          <p:nvPr/>
        </p:nvSpPr>
        <p:spPr>
          <a:xfrm>
            <a:off x="10784469" y="2586451"/>
            <a:ext cx="439085" cy="1279176"/>
          </a:xfrm>
          <a:prstGeom prst="chevron">
            <a:avLst/>
          </a:prstGeom>
          <a:solidFill>
            <a:srgbClr val="2B48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D23E1E8-C5A1-3E13-06F7-70B6AD31BF09}"/>
              </a:ext>
            </a:extLst>
          </p:cNvPr>
          <p:cNvSpPr txBox="1"/>
          <p:nvPr/>
        </p:nvSpPr>
        <p:spPr>
          <a:xfrm>
            <a:off x="11217088" y="2755296"/>
            <a:ext cx="87937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Relative data values</a:t>
            </a:r>
          </a:p>
        </p:txBody>
      </p:sp>
      <p:graphicFrame>
        <p:nvGraphicFramePr>
          <p:cNvPr id="12" name="Table 12">
            <a:extLst>
              <a:ext uri="{FF2B5EF4-FFF2-40B4-BE49-F238E27FC236}">
                <a16:creationId xmlns:a16="http://schemas.microsoft.com/office/drawing/2014/main" id="{485D7B8E-18E1-F08F-6B12-72275EF7EF31}"/>
              </a:ext>
            </a:extLst>
          </p:cNvPr>
          <p:cNvGraphicFramePr>
            <a:graphicFrameLocks/>
          </p:cNvGraphicFramePr>
          <p:nvPr>
            <p:extLst>
              <p:ext uri="{D42A27DB-BD31-4B8C-83A1-F6EECF244321}">
                <p14:modId xmlns:p14="http://schemas.microsoft.com/office/powerpoint/2010/main" val="4027955230"/>
              </p:ext>
            </p:extLst>
          </p:nvPr>
        </p:nvGraphicFramePr>
        <p:xfrm>
          <a:off x="28429" y="5096632"/>
          <a:ext cx="3968328" cy="1721760"/>
        </p:xfrm>
        <a:graphic>
          <a:graphicData uri="http://schemas.openxmlformats.org/drawingml/2006/table">
            <a:tbl>
              <a:tblPr firstRow="1" bandRow="1">
                <a:tableStyleId>{5C22544A-7EE6-4342-B048-85BDC9FD1C3A}</a:tableStyleId>
              </a:tblPr>
              <a:tblGrid>
                <a:gridCol w="709561">
                  <a:extLst>
                    <a:ext uri="{9D8B030D-6E8A-4147-A177-3AD203B41FA5}">
                      <a16:colId xmlns:a16="http://schemas.microsoft.com/office/drawing/2014/main" val="3475536239"/>
                    </a:ext>
                  </a:extLst>
                </a:gridCol>
                <a:gridCol w="814452">
                  <a:extLst>
                    <a:ext uri="{9D8B030D-6E8A-4147-A177-3AD203B41FA5}">
                      <a16:colId xmlns:a16="http://schemas.microsoft.com/office/drawing/2014/main" val="3276536156"/>
                    </a:ext>
                  </a:extLst>
                </a:gridCol>
                <a:gridCol w="491657">
                  <a:extLst>
                    <a:ext uri="{9D8B030D-6E8A-4147-A177-3AD203B41FA5}">
                      <a16:colId xmlns:a16="http://schemas.microsoft.com/office/drawing/2014/main" val="207226016"/>
                    </a:ext>
                  </a:extLst>
                </a:gridCol>
                <a:gridCol w="463277">
                  <a:extLst>
                    <a:ext uri="{9D8B030D-6E8A-4147-A177-3AD203B41FA5}">
                      <a16:colId xmlns:a16="http://schemas.microsoft.com/office/drawing/2014/main" val="523106919"/>
                    </a:ext>
                  </a:extLst>
                </a:gridCol>
                <a:gridCol w="866689">
                  <a:extLst>
                    <a:ext uri="{9D8B030D-6E8A-4147-A177-3AD203B41FA5}">
                      <a16:colId xmlns:a16="http://schemas.microsoft.com/office/drawing/2014/main" val="216332181"/>
                    </a:ext>
                  </a:extLst>
                </a:gridCol>
                <a:gridCol w="622692">
                  <a:extLst>
                    <a:ext uri="{9D8B030D-6E8A-4147-A177-3AD203B41FA5}">
                      <a16:colId xmlns:a16="http://schemas.microsoft.com/office/drawing/2014/main" val="1138772556"/>
                    </a:ext>
                  </a:extLst>
                </a:gridCol>
              </a:tblGrid>
              <a:tr h="236608">
                <a:tc>
                  <a:txBody>
                    <a:bodyPr/>
                    <a:lstStyle/>
                    <a:p>
                      <a:pPr marL="0" marR="0" algn="ctr">
                        <a:lnSpc>
                          <a:spcPct val="107000"/>
                        </a:lnSpc>
                        <a:spcBef>
                          <a:spcPts val="0"/>
                        </a:spcBef>
                        <a:spcAft>
                          <a:spcPts val="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solidFill>
                      <a:srgbClr val="2B487A"/>
                    </a:solidFill>
                  </a:tcP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Added Feature</a:t>
                      </a:r>
                    </a:p>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Set</a:t>
                      </a:r>
                    </a:p>
                  </a:txBody>
                  <a:tcPr marL="78002" marR="78002" marT="0" marB="0">
                    <a:solidFill>
                      <a:srgbClr val="2B487A"/>
                    </a:solidFill>
                  </a:tcP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 Train</a:t>
                      </a:r>
                    </a:p>
                  </a:txBody>
                  <a:tcPr marL="78002" marR="78002" marT="0" marB="0">
                    <a:solidFill>
                      <a:srgbClr val="2B487A"/>
                    </a:solidFill>
                  </a:tcPr>
                </a:tc>
                <a:tc>
                  <a:txBody>
                    <a:bodyPr/>
                    <a:lstStyle/>
                    <a:p>
                      <a:pPr marL="0" marR="0" algn="ctr">
                        <a:lnSpc>
                          <a:spcPct val="107000"/>
                        </a:lnSpc>
                        <a:spcBef>
                          <a:spcPts val="0"/>
                        </a:spcBef>
                        <a:spcAft>
                          <a:spcPts val="0"/>
                        </a:spcAft>
                      </a:pPr>
                      <a:r>
                        <a:rPr lang="en-US" sz="1050">
                          <a:effectLst/>
                          <a:latin typeface="Calibri" panose="020F0502020204030204" pitchFamily="34" charset="0"/>
                          <a:ea typeface="Calibri" panose="020F0502020204030204" pitchFamily="34" charset="0"/>
                          <a:cs typeface="Times New Roman" panose="02020603050405020304" pitchFamily="18" charset="0"/>
                        </a:rPr>
                        <a:t>Acc. Test</a:t>
                      </a:r>
                    </a:p>
                  </a:txBody>
                  <a:tcPr marL="78002" marR="78002" marT="0" marB="0">
                    <a:solidFill>
                      <a:srgbClr val="2B487A"/>
                    </a:solidFill>
                  </a:tcP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No Information</a:t>
                      </a:r>
                    </a:p>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Rate</a:t>
                      </a:r>
                    </a:p>
                  </a:txBody>
                  <a:tcPr marL="78002" marR="78002" marT="0" marB="0">
                    <a:solidFill>
                      <a:srgbClr val="2B487A"/>
                    </a:solidFill>
                  </a:tcPr>
                </a:tc>
                <a:tc>
                  <a:txBody>
                    <a:bodyPr/>
                    <a:lstStyle/>
                    <a:p>
                      <a:pPr marL="0" marR="0" algn="ctr">
                        <a:lnSpc>
                          <a:spcPct val="107000"/>
                        </a:lnSpc>
                        <a:spcBef>
                          <a:spcPts val="0"/>
                        </a:spcBef>
                        <a:spcAft>
                          <a:spcPts val="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Pval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solidFill>
                      <a:srgbClr val="2B487A"/>
                    </a:solidFill>
                  </a:tcPr>
                </a:tc>
                <a:extLst>
                  <a:ext uri="{0D108BD9-81ED-4DB2-BD59-A6C34878D82A}">
                    <a16:rowId xmlns:a16="http://schemas.microsoft.com/office/drawing/2014/main" val="1842294221"/>
                  </a:ext>
                </a:extLst>
              </a:tr>
              <a:tr h="236608">
                <a:tc rowSpan="4">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Base Patent and Approval Date Features</a:t>
                      </a:r>
                    </a:p>
                  </a:txBody>
                  <a:tcPr marL="78002" marR="78002" marT="0" marB="0" anchor="ct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a:txBody>
                  <a:tcPr marL="78002" marR="78002" marT="0" marB="0" anchor="ctr"/>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0.967</a:t>
                      </a:r>
                    </a:p>
                  </a:txBody>
                  <a:tcPr marL="78002" marR="78002" marT="0" marB="0" anchor="ctr"/>
                </a:tc>
                <a:tc>
                  <a:txBody>
                    <a:bodyPr/>
                    <a:lstStyle/>
                    <a:p>
                      <a:pPr marL="0" marR="0">
                        <a:lnSpc>
                          <a:spcPct val="107000"/>
                        </a:lnSpc>
                        <a:spcBef>
                          <a:spcPts val="0"/>
                        </a:spcBef>
                        <a:spcAft>
                          <a:spcPts val="0"/>
                        </a:spcAft>
                      </a:pPr>
                      <a:r>
                        <a:rPr lang="en-US" sz="1050" b="0" dirty="0">
                          <a:effectLst/>
                          <a:latin typeface="Calibri" panose="020F0502020204030204" pitchFamily="34" charset="0"/>
                          <a:ea typeface="Calibri" panose="020F0502020204030204" pitchFamily="34" charset="0"/>
                          <a:cs typeface="Times New Roman" panose="02020603050405020304" pitchFamily="18" charset="0"/>
                        </a:rPr>
                        <a:t>0.686</a:t>
                      </a:r>
                    </a:p>
                  </a:txBody>
                  <a:tcPr marL="78002" marR="78002" marT="0" marB="0" anchor="ct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0.536</a:t>
                      </a:r>
                    </a:p>
                  </a:txBody>
                  <a:tcPr marL="78002" marR="78002" marT="0" marB="0" anchor="ctr"/>
                </a:tc>
                <a:tc>
                  <a:txBody>
                    <a:bodyPr/>
                    <a:lstStyle/>
                    <a:p>
                      <a:pPr marL="0" marR="0">
                        <a:lnSpc>
                          <a:spcPct val="107000"/>
                        </a:lnSpc>
                        <a:spcBef>
                          <a:spcPts val="0"/>
                        </a:spcBef>
                        <a:spcAft>
                          <a:spcPts val="0"/>
                        </a:spcAft>
                      </a:pPr>
                      <a:r>
                        <a:rPr lang="en-US" sz="105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4055809319"/>
                  </a:ext>
                </a:extLst>
              </a:tr>
              <a:tr h="236608">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Ingredients</a:t>
                      </a:r>
                    </a:p>
                  </a:txBody>
                  <a:tcPr marL="78002" marR="78002" marT="0" marB="0" anchor="ctr"/>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0.998</a:t>
                      </a:r>
                    </a:p>
                  </a:txBody>
                  <a:tcPr marL="78002" marR="78002" marT="0" marB="0" anchor="ctr"/>
                </a:tc>
                <a:tc>
                  <a:txBody>
                    <a:bodyPr/>
                    <a:lstStyle/>
                    <a:p>
                      <a:pPr marL="0" marR="0">
                        <a:lnSpc>
                          <a:spcPct val="107000"/>
                        </a:lnSpc>
                        <a:spcBef>
                          <a:spcPts val="0"/>
                        </a:spcBef>
                        <a:spcAft>
                          <a:spcPts val="0"/>
                        </a:spcAft>
                      </a:pPr>
                      <a:r>
                        <a:rPr lang="en-US" sz="1050">
                          <a:effectLst/>
                          <a:latin typeface="Calibri" panose="020F0502020204030204" pitchFamily="34" charset="0"/>
                          <a:ea typeface="Calibri" panose="020F0502020204030204" pitchFamily="34" charset="0"/>
                          <a:cs typeface="Times New Roman" panose="02020603050405020304" pitchFamily="18" charset="0"/>
                        </a:rPr>
                        <a:t>0.749</a:t>
                      </a:r>
                    </a:p>
                  </a:txBody>
                  <a:tcPr marL="78002" marR="78002" marT="0" marB="0" anchor="ct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0.635</a:t>
                      </a:r>
                    </a:p>
                  </a:txBody>
                  <a:tcPr marL="78002" marR="78002" marT="0" marB="0" anchor="ctr"/>
                </a:tc>
                <a:tc>
                  <a:txBody>
                    <a:bodyPr/>
                    <a:lstStyle/>
                    <a:p>
                      <a:pPr marL="0" marR="0">
                        <a:lnSpc>
                          <a:spcPct val="107000"/>
                        </a:lnSpc>
                        <a:spcBef>
                          <a:spcPts val="0"/>
                        </a:spcBef>
                        <a:spcAft>
                          <a:spcPts val="0"/>
                        </a:spcAft>
                      </a:pPr>
                      <a:r>
                        <a:rPr lang="en-US" sz="105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2371042990"/>
                  </a:ext>
                </a:extLst>
              </a:tr>
              <a:tr h="236608">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Packaging</a:t>
                      </a:r>
                    </a:p>
                  </a:txBody>
                  <a:tcPr marL="78002" marR="78002" marT="0" marB="0" anchor="ctr"/>
                </a:tc>
                <a:tc>
                  <a:txBody>
                    <a:bodyPr/>
                    <a:lstStyle/>
                    <a:p>
                      <a:pPr marL="0" marR="0">
                        <a:lnSpc>
                          <a:spcPct val="107000"/>
                        </a:lnSpc>
                        <a:spcBef>
                          <a:spcPts val="0"/>
                        </a:spcBef>
                        <a:spcAft>
                          <a:spcPts val="0"/>
                        </a:spcAft>
                      </a:pPr>
                      <a:r>
                        <a:rPr lang="en-US" sz="1050">
                          <a:effectLst/>
                          <a:latin typeface="Calibri" panose="020F0502020204030204" pitchFamily="34" charset="0"/>
                          <a:ea typeface="Calibri" panose="020F0502020204030204" pitchFamily="34" charset="0"/>
                          <a:cs typeface="Times New Roman" panose="02020603050405020304" pitchFamily="18" charset="0"/>
                        </a:rPr>
                        <a:t>1.000</a:t>
                      </a:r>
                    </a:p>
                  </a:txBody>
                  <a:tcPr marL="78002" marR="78002" marT="0" marB="0" anchor="ctr"/>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0.713</a:t>
                      </a:r>
                    </a:p>
                  </a:txBody>
                  <a:tcPr marL="78002" marR="78002" marT="0" marB="0" anchor="ctr"/>
                </a:tc>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0.627</a:t>
                      </a:r>
                    </a:p>
                  </a:txBody>
                  <a:tcPr marL="78002" marR="78002" marT="0" marB="0" anchor="ctr"/>
                </a:tc>
                <a:tc>
                  <a:txBody>
                    <a:bodyPr/>
                    <a:lstStyle/>
                    <a:p>
                      <a:pPr marL="0" marR="0">
                        <a:lnSpc>
                          <a:spcPct val="107000"/>
                        </a:lnSpc>
                        <a:spcBef>
                          <a:spcPts val="0"/>
                        </a:spcBef>
                        <a:spcAft>
                          <a:spcPts val="0"/>
                        </a:spcAft>
                      </a:pPr>
                      <a:r>
                        <a:rPr lang="en-US" sz="105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2841992850"/>
                  </a:ext>
                </a:extLst>
              </a:tr>
              <a:tr h="340611">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Ingredients and </a:t>
                      </a:r>
                    </a:p>
                    <a:p>
                      <a:pPr marL="0" marR="0">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Packaging</a:t>
                      </a:r>
                    </a:p>
                  </a:txBody>
                  <a:tcPr marL="78002" marR="78002" marT="0" marB="0" anchor="ctr"/>
                </a:tc>
                <a:tc>
                  <a:txBody>
                    <a:bodyPr/>
                    <a:lstStyle/>
                    <a:p>
                      <a:pPr marL="0" marR="0">
                        <a:lnSpc>
                          <a:spcPct val="107000"/>
                        </a:lnSpc>
                        <a:spcBef>
                          <a:spcPts val="0"/>
                        </a:spcBef>
                        <a:spcAft>
                          <a:spcPts val="0"/>
                        </a:spcAft>
                      </a:pPr>
                      <a:r>
                        <a:rPr lang="en-US" sz="1050" dirty="0"/>
                        <a:t>0.997</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nSpc>
                          <a:spcPct val="107000"/>
                        </a:lnSpc>
                        <a:spcBef>
                          <a:spcPts val="0"/>
                        </a:spcBef>
                        <a:spcAft>
                          <a:spcPts val="0"/>
                        </a:spcAft>
                      </a:pPr>
                      <a:r>
                        <a:rPr lang="en-US" sz="1050" dirty="0"/>
                        <a:t>0.670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gn="ctr">
                        <a:lnSpc>
                          <a:spcPct val="107000"/>
                        </a:lnSpc>
                        <a:spcBef>
                          <a:spcPts val="0"/>
                        </a:spcBef>
                        <a:spcAft>
                          <a:spcPts val="0"/>
                        </a:spcAft>
                      </a:pPr>
                      <a:r>
                        <a:rPr lang="en-US" sz="1050" dirty="0"/>
                        <a:t>0.635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nSpc>
                          <a:spcPct val="107000"/>
                        </a:lnSpc>
                        <a:spcBef>
                          <a:spcPts val="0"/>
                        </a:spcBef>
                        <a:spcAft>
                          <a:spcPts val="0"/>
                        </a:spcAft>
                      </a:pPr>
                      <a:r>
                        <a:rPr lang="en-US" sz="1050" dirty="0"/>
                        <a:t>0.172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extLst>
                  <a:ext uri="{0D108BD9-81ED-4DB2-BD59-A6C34878D82A}">
                    <a16:rowId xmlns:a16="http://schemas.microsoft.com/office/drawing/2014/main" val="2552518130"/>
                  </a:ext>
                </a:extLst>
              </a:tr>
            </a:tbl>
          </a:graphicData>
        </a:graphic>
      </p:graphicFrame>
      <p:sp>
        <p:nvSpPr>
          <p:cNvPr id="13" name="TextBox 12">
            <a:extLst>
              <a:ext uri="{FF2B5EF4-FFF2-40B4-BE49-F238E27FC236}">
                <a16:creationId xmlns:a16="http://schemas.microsoft.com/office/drawing/2014/main" id="{0E4E633F-BC72-EA9B-A733-54AC61D0CB99}"/>
              </a:ext>
            </a:extLst>
          </p:cNvPr>
          <p:cNvSpPr txBox="1"/>
          <p:nvPr/>
        </p:nvSpPr>
        <p:spPr>
          <a:xfrm>
            <a:off x="81262" y="1809486"/>
            <a:ext cx="3819712" cy="138499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Model evaluation</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Overall model accuracy is statistically significant (greater than no-information rate (NIR)</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Incremental improvement in accuracy with inclusion of ingredients</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Combination of ingredients and packaging features did not produce significant accuracy</a:t>
            </a:r>
          </a:p>
        </p:txBody>
      </p:sp>
      <p:sp>
        <p:nvSpPr>
          <p:cNvPr id="15" name="TextBox 14">
            <a:extLst>
              <a:ext uri="{FF2B5EF4-FFF2-40B4-BE49-F238E27FC236}">
                <a16:creationId xmlns:a16="http://schemas.microsoft.com/office/drawing/2014/main" id="{4901C12C-D8FB-2F85-70D0-94AA8BEC1AF4}"/>
              </a:ext>
            </a:extLst>
          </p:cNvPr>
          <p:cNvSpPr txBox="1"/>
          <p:nvPr/>
        </p:nvSpPr>
        <p:spPr>
          <a:xfrm>
            <a:off x="81262" y="3514876"/>
            <a:ext cx="3888137" cy="166199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Key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Long approval time before first patent expiry predicts presence of generic competition</a:t>
            </a: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Tablet dosage form predicts presence of generic competition</a:t>
            </a: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Injectable and liquid dosage forms  predicts absence of generic competition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73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 presetClass="entr" presetSubtype="0" fill="hold" grpId="0" nodeType="afterEffect">
                                  <p:stCondLst>
                                    <p:cond delay="1000"/>
                                  </p:stCondLst>
                                  <p:childTnLst>
                                    <p:set>
                                      <p:cBhvr>
                                        <p:cTn id="13" dur="1" fill="hold">
                                          <p:stCondLst>
                                            <p:cond delay="499"/>
                                          </p:stCondLst>
                                        </p:cTn>
                                        <p:tgtEl>
                                          <p:spTgt spid="9"/>
                                        </p:tgtEl>
                                        <p:attrNameLst>
                                          <p:attrName>style.visibility</p:attrName>
                                        </p:attrNameLst>
                                      </p:cBhvr>
                                      <p:to>
                                        <p:strVal val="visible"/>
                                      </p:to>
                                    </p:set>
                                  </p:childTnLst>
                                </p:cTn>
                              </p:par>
                            </p:childTnLst>
                          </p:cTn>
                        </p:par>
                        <p:par>
                          <p:cTn id="14" fill="hold">
                            <p:stCondLst>
                              <p:cond delay="2000"/>
                            </p:stCondLst>
                            <p:childTnLst>
                              <p:par>
                                <p:cTn id="15" presetID="10" presetClass="entr" presetSubtype="0"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AD69113-337A-B663-DDAC-570CA4D81F94}"/>
              </a:ext>
            </a:extLst>
          </p:cNvPr>
          <p:cNvSpPr txBox="1"/>
          <p:nvPr/>
        </p:nvSpPr>
        <p:spPr>
          <a:xfrm>
            <a:off x="14143" y="1647929"/>
            <a:ext cx="3686661" cy="276998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prstClr val="white"/>
                </a:solidFill>
                <a:effectLst/>
                <a:uLnTx/>
                <a:uFillTx/>
                <a:latin typeface="Calibri" panose="020F0502020204030204"/>
              </a:rPr>
              <a:t>Key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Calibri" panose="020F0502020204030204"/>
              </a:rPr>
              <a:t>Low previous product count a predictor of absence of competition</a:t>
            </a:r>
          </a:p>
          <a:p>
            <a:pPr marL="171450" indent="-171450">
              <a:buFont typeface="Arial" panose="020B0604020202020204" pitchFamily="34" charset="0"/>
              <a:buChar char="•"/>
              <a:defRPr/>
            </a:pPr>
            <a:r>
              <a:rPr lang="en-US" sz="1200" dirty="0">
                <a:solidFill>
                  <a:prstClr val="white"/>
                </a:solidFill>
              </a:rPr>
              <a:t>Presence of water predicts absence of competition.   This aligns with injectables and liquid observation</a:t>
            </a:r>
          </a:p>
          <a:p>
            <a:pPr marL="171450" indent="-171450">
              <a:buFont typeface="Arial" panose="020B0604020202020204" pitchFamily="34" charset="0"/>
              <a:buChar char="•"/>
              <a:defRPr/>
            </a:pPr>
            <a:r>
              <a:rPr lang="en-US" sz="1200" dirty="0">
                <a:solidFill>
                  <a:prstClr val="white"/>
                </a:solidFill>
              </a:rPr>
              <a:t>Common tablet ingredients (</a:t>
            </a:r>
            <a:r>
              <a:rPr lang="en-US" sz="1200" dirty="0" err="1">
                <a:solidFill>
                  <a:prstClr val="white"/>
                </a:solidFill>
              </a:rPr>
              <a:t>crospovidone</a:t>
            </a:r>
            <a:r>
              <a:rPr lang="en-US" sz="1200" dirty="0">
                <a:solidFill>
                  <a:prstClr val="white"/>
                </a:solidFill>
              </a:rPr>
              <a:t>, starch, and mannitol) predict absence of competition</a:t>
            </a:r>
          </a:p>
          <a:p>
            <a:pPr marL="171450" indent="-171450">
              <a:buFont typeface="Arial" panose="020B0604020202020204" pitchFamily="34" charset="0"/>
              <a:buChar char="•"/>
              <a:defRPr/>
            </a:pPr>
            <a:r>
              <a:rPr lang="en-US" sz="1200" dirty="0">
                <a:solidFill>
                  <a:prstClr val="white"/>
                </a:solidFill>
              </a:rPr>
              <a:t>Other common tablet ingredients (magnesium stearate, </a:t>
            </a:r>
            <a:r>
              <a:rPr lang="en-US" sz="1200" dirty="0" err="1">
                <a:solidFill>
                  <a:prstClr val="white"/>
                </a:solidFill>
              </a:rPr>
              <a:t>hypromellose</a:t>
            </a:r>
            <a:r>
              <a:rPr lang="en-US" sz="1200" dirty="0">
                <a:solidFill>
                  <a:prstClr val="white"/>
                </a:solidFill>
              </a:rPr>
              <a:t>, lactose monohydrate) predict competition</a:t>
            </a:r>
          </a:p>
          <a:p>
            <a:pPr>
              <a:defRPr/>
            </a:pPr>
            <a:endParaRPr lang="en-US" dirty="0">
              <a:solidFill>
                <a:prstClr val="white"/>
              </a:solidFill>
            </a:endParaRPr>
          </a:p>
          <a:p>
            <a:pPr>
              <a:defRPr/>
            </a:pPr>
            <a:endParaRPr lang="en-US" dirty="0">
              <a:solidFill>
                <a:prstClr val="whit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Content Placeholder 18">
            <a:extLst>
              <a:ext uri="{FF2B5EF4-FFF2-40B4-BE49-F238E27FC236}">
                <a16:creationId xmlns:a16="http://schemas.microsoft.com/office/drawing/2014/main" id="{C372ADF6-E46C-1F68-55B1-E21B97698CD8}"/>
              </a:ext>
            </a:extLst>
          </p:cNvPr>
          <p:cNvPicPr>
            <a:picLocks noChangeAspect="1"/>
          </p:cNvPicPr>
          <p:nvPr/>
        </p:nvPicPr>
        <p:blipFill rotWithShape="1">
          <a:blip r:embed="rId2"/>
          <a:srcRect r="8163" b="8144"/>
          <a:stretch/>
        </p:blipFill>
        <p:spPr>
          <a:xfrm>
            <a:off x="4785829" y="304795"/>
            <a:ext cx="6655112" cy="6543067"/>
          </a:xfrm>
          <a:prstGeom prst="rect">
            <a:avLst/>
          </a:prstGeom>
        </p:spPr>
      </p:pic>
      <p:sp>
        <p:nvSpPr>
          <p:cNvPr id="16" name="TextBox 15">
            <a:extLst>
              <a:ext uri="{FF2B5EF4-FFF2-40B4-BE49-F238E27FC236}">
                <a16:creationId xmlns:a16="http://schemas.microsoft.com/office/drawing/2014/main" id="{B27334AA-97DB-EF20-2C1F-58F5E5FC4BA7}"/>
              </a:ext>
            </a:extLst>
          </p:cNvPr>
          <p:cNvSpPr txBox="1"/>
          <p:nvPr/>
        </p:nvSpPr>
        <p:spPr>
          <a:xfrm>
            <a:off x="114228" y="45862"/>
            <a:ext cx="3800889" cy="1200329"/>
          </a:xfrm>
          <a:prstGeom prst="rect">
            <a:avLst/>
          </a:prstGeom>
          <a:noFill/>
        </p:spPr>
        <p:txBody>
          <a:bodyPr wrap="square">
            <a:spAutoFit/>
          </a:bodyPr>
          <a:lstStyle/>
          <a:p>
            <a:r>
              <a:rPr lang="en-US" sz="1800" kern="1200" dirty="0">
                <a:solidFill>
                  <a:srgbClr val="FFFFFF"/>
                </a:solidFill>
                <a:latin typeface="+mj-lt"/>
                <a:ea typeface="+mj-ea"/>
                <a:cs typeface="+mj-cs"/>
              </a:rPr>
              <a:t>Boosted Gradient | Baseline Features with Ingredients |Competition before Last Patent Expiry | </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Multiple Administration Routes</a:t>
            </a:r>
            <a:endParaRPr lang="en-US" dirty="0"/>
          </a:p>
        </p:txBody>
      </p:sp>
      <p:graphicFrame>
        <p:nvGraphicFramePr>
          <p:cNvPr id="17" name="Table 12">
            <a:extLst>
              <a:ext uri="{FF2B5EF4-FFF2-40B4-BE49-F238E27FC236}">
                <a16:creationId xmlns:a16="http://schemas.microsoft.com/office/drawing/2014/main" id="{0D1357C6-A71F-310C-9345-57BF2D001717}"/>
              </a:ext>
            </a:extLst>
          </p:cNvPr>
          <p:cNvGraphicFramePr>
            <a:graphicFrameLocks/>
          </p:cNvGraphicFramePr>
          <p:nvPr>
            <p:extLst>
              <p:ext uri="{D42A27DB-BD31-4B8C-83A1-F6EECF244321}">
                <p14:modId xmlns:p14="http://schemas.microsoft.com/office/powerpoint/2010/main" val="4222088321"/>
              </p:ext>
            </p:extLst>
          </p:nvPr>
        </p:nvGraphicFramePr>
        <p:xfrm>
          <a:off x="27705" y="4649822"/>
          <a:ext cx="3899176" cy="1991953"/>
        </p:xfrm>
        <a:graphic>
          <a:graphicData uri="http://schemas.openxmlformats.org/drawingml/2006/table">
            <a:tbl>
              <a:tblPr firstRow="1" bandRow="1">
                <a:tableStyleId>{5C22544A-7EE6-4342-B048-85BDC9FD1C3A}</a:tableStyleId>
              </a:tblPr>
              <a:tblGrid>
                <a:gridCol w="930704">
                  <a:extLst>
                    <a:ext uri="{9D8B030D-6E8A-4147-A177-3AD203B41FA5}">
                      <a16:colId xmlns:a16="http://schemas.microsoft.com/office/drawing/2014/main" val="3475536239"/>
                    </a:ext>
                  </a:extLst>
                </a:gridCol>
                <a:gridCol w="687511">
                  <a:extLst>
                    <a:ext uri="{9D8B030D-6E8A-4147-A177-3AD203B41FA5}">
                      <a16:colId xmlns:a16="http://schemas.microsoft.com/office/drawing/2014/main" val="3276536156"/>
                    </a:ext>
                  </a:extLst>
                </a:gridCol>
                <a:gridCol w="438579">
                  <a:extLst>
                    <a:ext uri="{9D8B030D-6E8A-4147-A177-3AD203B41FA5}">
                      <a16:colId xmlns:a16="http://schemas.microsoft.com/office/drawing/2014/main" val="207226016"/>
                    </a:ext>
                  </a:extLst>
                </a:gridCol>
                <a:gridCol w="438579">
                  <a:extLst>
                    <a:ext uri="{9D8B030D-6E8A-4147-A177-3AD203B41FA5}">
                      <a16:colId xmlns:a16="http://schemas.microsoft.com/office/drawing/2014/main" val="523106919"/>
                    </a:ext>
                  </a:extLst>
                </a:gridCol>
                <a:gridCol w="775068">
                  <a:extLst>
                    <a:ext uri="{9D8B030D-6E8A-4147-A177-3AD203B41FA5}">
                      <a16:colId xmlns:a16="http://schemas.microsoft.com/office/drawing/2014/main" val="216332181"/>
                    </a:ext>
                  </a:extLst>
                </a:gridCol>
                <a:gridCol w="628735">
                  <a:extLst>
                    <a:ext uri="{9D8B030D-6E8A-4147-A177-3AD203B41FA5}">
                      <a16:colId xmlns:a16="http://schemas.microsoft.com/office/drawing/2014/main" val="1138772556"/>
                    </a:ext>
                  </a:extLst>
                </a:gridCol>
              </a:tblGrid>
              <a:tr h="424180">
                <a:tc rowSpan="2">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Model </a:t>
                      </a:r>
                    </a:p>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Outcomes</a:t>
                      </a:r>
                    </a:p>
                  </a:txBody>
                  <a:tcPr marL="78002" marR="78002" marT="0" marB="0">
                    <a:solidFill>
                      <a:srgbClr val="2B487A"/>
                    </a:solidFill>
                  </a:tcPr>
                </a:tc>
                <a:tc rowSpan="2">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Added Feature</a:t>
                      </a:r>
                    </a:p>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Set</a:t>
                      </a:r>
                    </a:p>
                  </a:txBody>
                  <a:tcPr marL="78002" marR="78002" marT="0" marB="0">
                    <a:lnR w="12700" cap="flat" cmpd="sng" algn="ctr">
                      <a:solidFill>
                        <a:schemeClr val="bg1"/>
                      </a:solidFill>
                      <a:prstDash val="solid"/>
                      <a:round/>
                      <a:headEnd type="none" w="med" len="med"/>
                      <a:tailEnd type="none" w="med" len="med"/>
                    </a:lnR>
                    <a:solidFill>
                      <a:srgbClr val="2B487A"/>
                    </a:solidFill>
                  </a:tcPr>
                </a:tc>
                <a:tc gridSpan="2">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78002" marR="7800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B487A"/>
                    </a:solidFill>
                  </a:tcPr>
                </a:tc>
                <a:tc hMerge="1">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Acc. Test</a:t>
                      </a:r>
                    </a:p>
                  </a:txBody>
                  <a:tcPr marL="78002" marR="78002" marT="0" marB="0">
                    <a:solidFill>
                      <a:srgbClr val="2B487A"/>
                    </a:solidFill>
                  </a:tcPr>
                </a:tc>
                <a:tc rowSpan="2">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No Information</a:t>
                      </a:r>
                    </a:p>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Rate</a:t>
                      </a:r>
                    </a:p>
                  </a:txBody>
                  <a:tcPr marL="78002" marR="78002" marT="0" marB="0">
                    <a:lnL w="12700" cap="flat" cmpd="sng" algn="ctr">
                      <a:solidFill>
                        <a:schemeClr val="bg1"/>
                      </a:solidFill>
                      <a:prstDash val="solid"/>
                      <a:round/>
                      <a:headEnd type="none" w="med" len="med"/>
                      <a:tailEnd type="none" w="med" len="med"/>
                    </a:lnL>
                    <a:solidFill>
                      <a:srgbClr val="2B487A"/>
                    </a:solidFill>
                  </a:tcPr>
                </a:tc>
                <a:tc rowSpan="2">
                  <a:txBody>
                    <a:bodyPr/>
                    <a:lstStyle/>
                    <a:p>
                      <a:pPr marL="0" marR="0" algn="ctr">
                        <a:lnSpc>
                          <a:spcPct val="107000"/>
                        </a:lnSpc>
                        <a:spcBef>
                          <a:spcPts val="0"/>
                        </a:spcBef>
                        <a:spcAft>
                          <a:spcPts val="0"/>
                        </a:spcAft>
                      </a:pPr>
                      <a:r>
                        <a:rPr lang="en-US" sz="900" dirty="0" err="1">
                          <a:effectLst/>
                          <a:latin typeface="Calibri" panose="020F0502020204030204" pitchFamily="34" charset="0"/>
                          <a:ea typeface="Calibri" panose="020F0502020204030204" pitchFamily="34" charset="0"/>
                          <a:cs typeface="Times New Roman" panose="02020603050405020304" pitchFamily="18" charset="0"/>
                        </a:rPr>
                        <a:t>Pval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solidFill>
                      <a:srgbClr val="2B487A"/>
                    </a:solidFill>
                  </a:tcPr>
                </a:tc>
                <a:extLst>
                  <a:ext uri="{0D108BD9-81ED-4DB2-BD59-A6C34878D82A}">
                    <a16:rowId xmlns:a16="http://schemas.microsoft.com/office/drawing/2014/main" val="1842294221"/>
                  </a:ext>
                </a:extLst>
              </a:tr>
              <a:tr h="42418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Train</a:t>
                      </a:r>
                    </a:p>
                  </a:txBody>
                  <a:tcPr marL="78002" marR="7800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B487A"/>
                    </a:solidFill>
                  </a:tcPr>
                </a:tc>
                <a:tc>
                  <a:txBody>
                    <a:bodyPr/>
                    <a:lstStyle/>
                    <a:p>
                      <a:pPr marL="0" marR="0" algn="ctr">
                        <a:lnSpc>
                          <a:spcPct val="107000"/>
                        </a:lnSpc>
                        <a:spcBef>
                          <a:spcPts val="0"/>
                        </a:spcBef>
                        <a:spcAft>
                          <a:spcPts val="0"/>
                        </a:spcAft>
                      </a:pPr>
                      <a:r>
                        <a:rPr lang="en-US"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Test</a:t>
                      </a:r>
                    </a:p>
                  </a:txBody>
                  <a:tcPr marL="78002" marR="7800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B487A"/>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21516386"/>
                  </a:ext>
                </a:extLst>
              </a:tr>
              <a:tr h="236608">
                <a:tc rowSpan="4">
                  <a:txBody>
                    <a:bodyPr/>
                    <a:lstStyle/>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Base Patent and</a:t>
                      </a:r>
                    </a:p>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Approval Date </a:t>
                      </a:r>
                    </a:p>
                    <a:p>
                      <a:pPr marL="0" marR="0">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Features</a:t>
                      </a:r>
                    </a:p>
                  </a:txBody>
                  <a:tcPr marL="78002" marR="78002" marT="0" marB="0"/>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0.967</a:t>
                      </a:r>
                    </a:p>
                  </a:txBody>
                  <a:tcPr marL="78002" marR="78002" marT="0" marB="0" anchor="ctr">
                    <a:lnT w="12700" cap="flat" cmpd="sng" algn="ctr">
                      <a:solidFill>
                        <a:schemeClr val="bg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900" b="0" dirty="0">
                          <a:effectLst/>
                          <a:latin typeface="Calibri" panose="020F0502020204030204" pitchFamily="34" charset="0"/>
                          <a:ea typeface="Calibri" panose="020F0502020204030204" pitchFamily="34" charset="0"/>
                          <a:cs typeface="Times New Roman" panose="02020603050405020304" pitchFamily="18" charset="0"/>
                        </a:rPr>
                        <a:t>0.686</a:t>
                      </a:r>
                    </a:p>
                  </a:txBody>
                  <a:tcPr marL="78002" marR="78002" marT="0" marB="0" anchor="ctr">
                    <a:lnT w="12700" cap="flat" cmpd="sng" algn="ctr">
                      <a:solidFill>
                        <a:schemeClr val="bg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0.536</a:t>
                      </a:r>
                    </a:p>
                  </a:txBody>
                  <a:tcPr marL="78002" marR="78002" marT="0" marB="0" anchor="ctr"/>
                </a:tc>
                <a:tc>
                  <a:txBody>
                    <a:bodyPr/>
                    <a:lstStyle/>
                    <a:p>
                      <a:pPr marL="0" marR="0">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4055809319"/>
                  </a:ext>
                </a:extLst>
              </a:tr>
              <a:tr h="236608">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Ingredients</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0.998</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0.749</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0.635</a:t>
                      </a:r>
                    </a:p>
                  </a:txBody>
                  <a:tcPr marL="78002" marR="78002" marT="0" marB="0" anchor="ctr"/>
                </a:tc>
                <a:tc>
                  <a:txBody>
                    <a:bodyPr/>
                    <a:lstStyle/>
                    <a:p>
                      <a:pPr marL="0" marR="0">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2371042990"/>
                  </a:ext>
                </a:extLst>
              </a:tr>
              <a:tr h="236608">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Packaging</a:t>
                      </a:r>
                    </a:p>
                  </a:txBody>
                  <a:tcPr marL="78002" marR="78002" marT="0" marB="0" anchor="ctr"/>
                </a:tc>
                <a:tc>
                  <a:txBody>
                    <a:bodyPr/>
                    <a:lstStyle/>
                    <a:p>
                      <a:pPr marL="0" marR="0" algn="ctr">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1.000</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0.713</a:t>
                      </a:r>
                    </a:p>
                  </a:txBody>
                  <a:tcPr marL="78002" marR="78002" marT="0" marB="0" anchor="ctr"/>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0.627</a:t>
                      </a:r>
                    </a:p>
                  </a:txBody>
                  <a:tcPr marL="78002" marR="78002" marT="0" marB="0" anchor="ctr"/>
                </a:tc>
                <a:tc>
                  <a:txBody>
                    <a:bodyPr/>
                    <a:lstStyle/>
                    <a:p>
                      <a:pPr marL="0" marR="0">
                        <a:lnSpc>
                          <a:spcPct val="107000"/>
                        </a:lnSpc>
                        <a:spcBef>
                          <a:spcPts val="0"/>
                        </a:spcBef>
                        <a:spcAft>
                          <a:spcPts val="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&lt; 0.001</a:t>
                      </a:r>
                    </a:p>
                  </a:txBody>
                  <a:tcPr marL="78002" marR="78002" marT="0" marB="0" anchor="ctr"/>
                </a:tc>
                <a:extLst>
                  <a:ext uri="{0D108BD9-81ED-4DB2-BD59-A6C34878D82A}">
                    <a16:rowId xmlns:a16="http://schemas.microsoft.com/office/drawing/2014/main" val="2841992850"/>
                  </a:ext>
                </a:extLst>
              </a:tr>
              <a:tr h="340611">
                <a:tc vMerge="1">
                  <a:txBody>
                    <a:bodyPr/>
                    <a:lstStyle/>
                    <a:p>
                      <a:pPr marL="0" marR="0">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tc>
                <a:tc>
                  <a:txBody>
                    <a:bodyPr/>
                    <a:lstStyle/>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Ingredients and </a:t>
                      </a:r>
                    </a:p>
                    <a:p>
                      <a:pPr marL="0" marR="0" algn="ctr">
                        <a:lnSpc>
                          <a:spcPct val="107000"/>
                        </a:lnSpc>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Packaging</a:t>
                      </a:r>
                    </a:p>
                  </a:txBody>
                  <a:tcPr marL="78002" marR="78002" marT="0" marB="0" anchor="ctr"/>
                </a:tc>
                <a:tc>
                  <a:txBody>
                    <a:bodyPr/>
                    <a:lstStyle/>
                    <a:p>
                      <a:pPr marL="0" marR="0" algn="ctr">
                        <a:lnSpc>
                          <a:spcPct val="107000"/>
                        </a:lnSpc>
                        <a:spcBef>
                          <a:spcPts val="0"/>
                        </a:spcBef>
                        <a:spcAft>
                          <a:spcPts val="0"/>
                        </a:spcAft>
                      </a:pPr>
                      <a:r>
                        <a:rPr lang="en-US" sz="900" dirty="0"/>
                        <a:t>0.997</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gn="ctr">
                        <a:lnSpc>
                          <a:spcPct val="107000"/>
                        </a:lnSpc>
                        <a:spcBef>
                          <a:spcPts val="0"/>
                        </a:spcBef>
                        <a:spcAft>
                          <a:spcPts val="0"/>
                        </a:spcAft>
                      </a:pPr>
                      <a:r>
                        <a:rPr lang="en-US" sz="900" dirty="0"/>
                        <a:t>0.670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gn="ctr">
                        <a:lnSpc>
                          <a:spcPct val="107000"/>
                        </a:lnSpc>
                        <a:spcBef>
                          <a:spcPts val="0"/>
                        </a:spcBef>
                        <a:spcAft>
                          <a:spcPts val="0"/>
                        </a:spcAft>
                      </a:pPr>
                      <a:r>
                        <a:rPr lang="en-US" sz="900" dirty="0"/>
                        <a:t>0.635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tc>
                  <a:txBody>
                    <a:bodyPr/>
                    <a:lstStyle/>
                    <a:p>
                      <a:pPr marL="0" marR="0">
                        <a:lnSpc>
                          <a:spcPct val="107000"/>
                        </a:lnSpc>
                        <a:spcBef>
                          <a:spcPts val="0"/>
                        </a:spcBef>
                        <a:spcAft>
                          <a:spcPts val="0"/>
                        </a:spcAft>
                      </a:pPr>
                      <a:r>
                        <a:rPr lang="en-US" sz="900" dirty="0"/>
                        <a:t>0.172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8002" marR="78002" marT="0" marB="0" anchor="ctr"/>
                </a:tc>
                <a:extLst>
                  <a:ext uri="{0D108BD9-81ED-4DB2-BD59-A6C34878D82A}">
                    <a16:rowId xmlns:a16="http://schemas.microsoft.com/office/drawing/2014/main" val="2552518130"/>
                  </a:ext>
                </a:extLst>
              </a:tr>
            </a:tbl>
          </a:graphicData>
        </a:graphic>
      </p:graphicFrame>
    </p:spTree>
    <p:extLst>
      <p:ext uri="{BB962C8B-B14F-4D97-AF65-F5344CB8AC3E}">
        <p14:creationId xmlns:p14="http://schemas.microsoft.com/office/powerpoint/2010/main" val="271869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Content Placeholder 20">
            <a:extLst>
              <a:ext uri="{FF2B5EF4-FFF2-40B4-BE49-F238E27FC236}">
                <a16:creationId xmlns:a16="http://schemas.microsoft.com/office/drawing/2014/main" id="{C5F38F3A-EC8D-D684-C101-7A40717B33FA}"/>
              </a:ext>
            </a:extLst>
          </p:cNvPr>
          <p:cNvPicPr>
            <a:picLocks noGrp="1" noChangeAspect="1"/>
          </p:cNvPicPr>
          <p:nvPr>
            <p:ph sz="half" idx="2"/>
          </p:nvPr>
        </p:nvPicPr>
        <p:blipFill rotWithShape="1">
          <a:blip r:embed="rId2"/>
          <a:srcRect t="1895" r="10492" b="8601"/>
          <a:stretch/>
        </p:blipFill>
        <p:spPr>
          <a:xfrm>
            <a:off x="4915550" y="316005"/>
            <a:ext cx="6574962" cy="6507975"/>
          </a:xfrm>
        </p:spPr>
      </p:pic>
      <p:sp>
        <p:nvSpPr>
          <p:cNvPr id="3" name="TextBox 2">
            <a:extLst>
              <a:ext uri="{FF2B5EF4-FFF2-40B4-BE49-F238E27FC236}">
                <a16:creationId xmlns:a16="http://schemas.microsoft.com/office/drawing/2014/main" id="{D4268D95-EB39-C890-E70A-818907DF3483}"/>
              </a:ext>
            </a:extLst>
          </p:cNvPr>
          <p:cNvSpPr txBox="1"/>
          <p:nvPr/>
        </p:nvSpPr>
        <p:spPr>
          <a:xfrm>
            <a:off x="228911" y="3556090"/>
            <a:ext cx="36866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rPr>
              <a:t>Key Features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rPr>
              <a:t>Increased time before first paten</a:t>
            </a:r>
            <a:r>
              <a:rPr lang="en-US" sz="1200" dirty="0">
                <a:solidFill>
                  <a:prstClr val="white"/>
                </a:solidFill>
                <a:latin typeface="Calibri" panose="020F0502020204030204"/>
              </a:rPr>
              <a:t>t expiry indicative of competition</a:t>
            </a:r>
          </a:p>
          <a:p>
            <a:pPr>
              <a:defRPr/>
            </a:pPr>
            <a:r>
              <a:rPr lang="en-US" sz="1200" dirty="0">
                <a:solidFill>
                  <a:prstClr val="white"/>
                </a:solidFill>
              </a:rPr>
              <a:t>Liquids and suspensions predictive of absence of competition.  </a:t>
            </a:r>
          </a:p>
        </p:txBody>
      </p:sp>
      <p:sp>
        <p:nvSpPr>
          <p:cNvPr id="6" name="TextBox 5">
            <a:extLst>
              <a:ext uri="{FF2B5EF4-FFF2-40B4-BE49-F238E27FC236}">
                <a16:creationId xmlns:a16="http://schemas.microsoft.com/office/drawing/2014/main" id="{7D811807-AEC1-ED39-34D2-5705BC339C3F}"/>
              </a:ext>
            </a:extLst>
          </p:cNvPr>
          <p:cNvSpPr txBox="1"/>
          <p:nvPr/>
        </p:nvSpPr>
        <p:spPr>
          <a:xfrm>
            <a:off x="114228" y="45862"/>
            <a:ext cx="3800889" cy="1200329"/>
          </a:xfrm>
          <a:prstGeom prst="rect">
            <a:avLst/>
          </a:prstGeom>
          <a:noFill/>
        </p:spPr>
        <p:txBody>
          <a:bodyPr wrap="square">
            <a:spAutoFit/>
          </a:bodyPr>
          <a:lstStyle/>
          <a:p>
            <a:r>
              <a:rPr lang="en-US" sz="1800" kern="1200" dirty="0">
                <a:solidFill>
                  <a:srgbClr val="FFFFFF"/>
                </a:solidFill>
                <a:latin typeface="+mj-lt"/>
                <a:ea typeface="+mj-ea"/>
                <a:cs typeface="+mj-cs"/>
              </a:rPr>
              <a:t>Boosted Gradient | Baseline Features with Ingredients |Competition before First Patent Expiry | </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Oral Administration Routes</a:t>
            </a:r>
            <a:endParaRPr lang="en-US" dirty="0"/>
          </a:p>
        </p:txBody>
      </p:sp>
      <p:graphicFrame>
        <p:nvGraphicFramePr>
          <p:cNvPr id="7" name="Table 12">
            <a:extLst>
              <a:ext uri="{FF2B5EF4-FFF2-40B4-BE49-F238E27FC236}">
                <a16:creationId xmlns:a16="http://schemas.microsoft.com/office/drawing/2014/main" id="{0DEA4754-22E1-8E0B-FC74-96EB592F6AD0}"/>
              </a:ext>
            </a:extLst>
          </p:cNvPr>
          <p:cNvGraphicFramePr>
            <a:graphicFrameLocks noGrp="1"/>
          </p:cNvGraphicFramePr>
          <p:nvPr>
            <p:ph idx="1"/>
            <p:extLst>
              <p:ext uri="{D42A27DB-BD31-4B8C-83A1-F6EECF244321}">
                <p14:modId xmlns:p14="http://schemas.microsoft.com/office/powerpoint/2010/main" val="2403852891"/>
              </p:ext>
            </p:extLst>
          </p:nvPr>
        </p:nvGraphicFramePr>
        <p:xfrm>
          <a:off x="76938" y="5072171"/>
          <a:ext cx="3853234" cy="911484"/>
        </p:xfrm>
        <a:graphic>
          <a:graphicData uri="http://schemas.openxmlformats.org/drawingml/2006/table">
            <a:tbl>
              <a:tblPr firstRow="1">
                <a:tableStyleId>{5C22544A-7EE6-4342-B048-85BDC9FD1C3A}</a:tableStyleId>
              </a:tblPr>
              <a:tblGrid>
                <a:gridCol w="960214">
                  <a:extLst>
                    <a:ext uri="{9D8B030D-6E8A-4147-A177-3AD203B41FA5}">
                      <a16:colId xmlns:a16="http://schemas.microsoft.com/office/drawing/2014/main" val="379203548"/>
                    </a:ext>
                  </a:extLst>
                </a:gridCol>
                <a:gridCol w="801227">
                  <a:extLst>
                    <a:ext uri="{9D8B030D-6E8A-4147-A177-3AD203B41FA5}">
                      <a16:colId xmlns:a16="http://schemas.microsoft.com/office/drawing/2014/main" val="2666416996"/>
                    </a:ext>
                  </a:extLst>
                </a:gridCol>
                <a:gridCol w="522434">
                  <a:extLst>
                    <a:ext uri="{9D8B030D-6E8A-4147-A177-3AD203B41FA5}">
                      <a16:colId xmlns:a16="http://schemas.microsoft.com/office/drawing/2014/main" val="207226016"/>
                    </a:ext>
                  </a:extLst>
                </a:gridCol>
                <a:gridCol w="524491">
                  <a:extLst>
                    <a:ext uri="{9D8B030D-6E8A-4147-A177-3AD203B41FA5}">
                      <a16:colId xmlns:a16="http://schemas.microsoft.com/office/drawing/2014/main" val="523106919"/>
                    </a:ext>
                  </a:extLst>
                </a:gridCol>
                <a:gridCol w="522434">
                  <a:extLst>
                    <a:ext uri="{9D8B030D-6E8A-4147-A177-3AD203B41FA5}">
                      <a16:colId xmlns:a16="http://schemas.microsoft.com/office/drawing/2014/main" val="216332181"/>
                    </a:ext>
                  </a:extLst>
                </a:gridCol>
                <a:gridCol w="522434">
                  <a:extLst>
                    <a:ext uri="{9D8B030D-6E8A-4147-A177-3AD203B41FA5}">
                      <a16:colId xmlns:a16="http://schemas.microsoft.com/office/drawing/2014/main" val="1138772556"/>
                    </a:ext>
                  </a:extLst>
                </a:gridCol>
              </a:tblGrid>
              <a:tr h="426300">
                <a:tc>
                  <a:txBody>
                    <a:bodyPr/>
                    <a:lstStyle/>
                    <a:p>
                      <a:r>
                        <a:rPr lang="en-US" sz="1000" dirty="0"/>
                        <a:t>Features</a:t>
                      </a:r>
                    </a:p>
                  </a:txBody>
                  <a:tcPr marL="122967" marR="122967" marT="61484" marB="61484">
                    <a:solidFill>
                      <a:srgbClr val="2B487A"/>
                    </a:solidFill>
                  </a:tcP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Prediction</a:t>
                      </a:r>
                    </a:p>
                  </a:txBody>
                  <a:tcPr marL="92226" marR="92226" marT="0" marB="0">
                    <a:solidFill>
                      <a:srgbClr val="2B487A"/>
                    </a:solidFill>
                  </a:tcP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Acc. Train</a:t>
                      </a:r>
                    </a:p>
                  </a:txBody>
                  <a:tcPr marL="92226" marR="92226" marT="0" marB="0">
                    <a:solidFill>
                      <a:srgbClr val="2B487A"/>
                    </a:solidFill>
                  </a:tcP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Acc. Test</a:t>
                      </a:r>
                    </a:p>
                  </a:txBody>
                  <a:tcPr marL="92226" marR="92226" marT="0" marB="0">
                    <a:solidFill>
                      <a:srgbClr val="2B487A"/>
                    </a:solidFill>
                  </a:tcP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NIR</a:t>
                      </a:r>
                    </a:p>
                  </a:txBody>
                  <a:tcPr marL="92226" marR="92226" marT="0" marB="0">
                    <a:solidFill>
                      <a:srgbClr val="2B487A"/>
                    </a:solidFill>
                  </a:tcPr>
                </a:tc>
                <a:tc>
                  <a:txBody>
                    <a:bodyPr/>
                    <a:lstStyle/>
                    <a:p>
                      <a:pPr marL="0" marR="0" algn="ctr">
                        <a:lnSpc>
                          <a:spcPct val="107000"/>
                        </a:lnSpc>
                        <a:spcBef>
                          <a:spcPts val="0"/>
                        </a:spcBef>
                        <a:spcAft>
                          <a:spcPts val="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Pval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92226" marR="92226" marT="0" marB="0">
                    <a:solidFill>
                      <a:srgbClr val="2B487A"/>
                    </a:solidFill>
                  </a:tcPr>
                </a:tc>
                <a:extLst>
                  <a:ext uri="{0D108BD9-81ED-4DB2-BD59-A6C34878D82A}">
                    <a16:rowId xmlns:a16="http://schemas.microsoft.com/office/drawing/2014/main" val="1842294221"/>
                  </a:ext>
                </a:extLst>
              </a:tr>
              <a:tr h="485184">
                <a:tc>
                  <a:txBody>
                    <a:bodyPr/>
                    <a:lstStyle/>
                    <a:p>
                      <a:pPr algn="ctr"/>
                      <a:r>
                        <a:rPr lang="en-US" sz="1000" dirty="0"/>
                        <a:t>Base and Ingredients</a:t>
                      </a:r>
                    </a:p>
                  </a:txBody>
                  <a:tcPr marL="122967" marR="122967" marT="61484" marB="61484" anchor="ct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pre-first</a:t>
                      </a:r>
                    </a:p>
                  </a:txBody>
                  <a:tcPr marL="92226" marR="92226" marT="0" marB="0" anchor="ctr"/>
                </a:tc>
                <a:tc>
                  <a:txBody>
                    <a:bodyPr/>
                    <a:lstStyle/>
                    <a:p>
                      <a:pPr marL="0" marR="0" algn="ctr">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0.986</a:t>
                      </a:r>
                    </a:p>
                  </a:txBody>
                  <a:tcPr marL="92226" marR="92226" marT="0" marB="0" anchor="ctr"/>
                </a:tc>
                <a:tc>
                  <a:txBody>
                    <a:bodyPr/>
                    <a:lstStyle/>
                    <a:p>
                      <a:pPr marL="0" marR="0" algn="ctr">
                        <a:lnSpc>
                          <a:spcPct val="107000"/>
                        </a:lnSpc>
                        <a:spcBef>
                          <a:spcPts val="0"/>
                        </a:spcBef>
                        <a:spcAft>
                          <a:spcPts val="0"/>
                        </a:spcAft>
                      </a:pPr>
                      <a:r>
                        <a:rPr lang="en-US" sz="1000" b="1" dirty="0">
                          <a:effectLst/>
                          <a:latin typeface="Calibri" panose="020F0502020204030204" pitchFamily="34" charset="0"/>
                          <a:ea typeface="Calibri" panose="020F0502020204030204" pitchFamily="34" charset="0"/>
                          <a:cs typeface="Times New Roman" panose="02020603050405020304" pitchFamily="18" charset="0"/>
                        </a:rPr>
                        <a:t>0.805</a:t>
                      </a:r>
                    </a:p>
                  </a:txBody>
                  <a:tcPr marL="92226" marR="92226" marT="0" marB="0" anchor="ct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0.725</a:t>
                      </a:r>
                    </a:p>
                  </a:txBody>
                  <a:tcPr marL="92226" marR="92226" marT="0" marB="0" anchor="ctr"/>
                </a:tc>
                <a:tc>
                  <a:txBody>
                    <a:bodyPr/>
                    <a:lstStyle/>
                    <a:p>
                      <a:pPr marL="0" marR="0" algn="ctr">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0.015</a:t>
                      </a:r>
                    </a:p>
                  </a:txBody>
                  <a:tcPr marL="92226" marR="92226" marT="0" marB="0" anchor="ctr"/>
                </a:tc>
                <a:extLst>
                  <a:ext uri="{0D108BD9-81ED-4DB2-BD59-A6C34878D82A}">
                    <a16:rowId xmlns:a16="http://schemas.microsoft.com/office/drawing/2014/main" val="3919272363"/>
                  </a:ext>
                </a:extLst>
              </a:tr>
            </a:tbl>
          </a:graphicData>
        </a:graphic>
      </p:graphicFrame>
      <p:sp>
        <p:nvSpPr>
          <p:cNvPr id="8" name="TextBox 7">
            <a:extLst>
              <a:ext uri="{FF2B5EF4-FFF2-40B4-BE49-F238E27FC236}">
                <a16:creationId xmlns:a16="http://schemas.microsoft.com/office/drawing/2014/main" id="{0FAF8604-0613-44D6-CABC-E485598FAE4C}"/>
              </a:ext>
            </a:extLst>
          </p:cNvPr>
          <p:cNvSpPr txBox="1"/>
          <p:nvPr/>
        </p:nvSpPr>
        <p:spPr>
          <a:xfrm>
            <a:off x="216211" y="1472784"/>
            <a:ext cx="3819712" cy="156966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Model evaluation</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Overall model accuracy is statistically significant (greater than no-information rate (NIR)</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Incremental improvement in accuracy with inclusion of ingredients</a:t>
            </a:r>
          </a:p>
          <a:p>
            <a:pPr marL="285750" indent="-285750">
              <a:buFont typeface="Arial" panose="020B0604020202020204" pitchFamily="34" charset="0"/>
              <a:buChar char="•"/>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Only </a:t>
            </a:r>
            <a:r>
              <a:rPr lang="en-US" sz="1200" dirty="0">
                <a:solidFill>
                  <a:schemeClr val="bg1"/>
                </a:solidFill>
                <a:latin typeface="Calibri" panose="020F0502020204030204"/>
              </a:rPr>
              <a:t>boosted gradient model had accuracy for oral administration products with competition before the first patent expiry</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95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6F7F6D-D31D-F27B-416C-1BA03E17D5C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Outcomes</a:t>
            </a:r>
          </a:p>
        </p:txBody>
      </p:sp>
      <p:sp>
        <p:nvSpPr>
          <p:cNvPr id="3" name="Content Placeholder 2">
            <a:extLst>
              <a:ext uri="{FF2B5EF4-FFF2-40B4-BE49-F238E27FC236}">
                <a16:creationId xmlns:a16="http://schemas.microsoft.com/office/drawing/2014/main" id="{CB79DE65-FC8A-FFF4-604F-171CD35B64C0}"/>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Conclusion</a:t>
            </a:r>
          </a:p>
          <a:p>
            <a:r>
              <a:rPr lang="en-US" sz="2000" dirty="0"/>
              <a:t>Justified the importance of predicting competition in the generic pharmaceutical industry</a:t>
            </a:r>
          </a:p>
          <a:p>
            <a:r>
              <a:rPr lang="en-US" sz="2000" dirty="0"/>
              <a:t>Successfully extracted and compiled data from a multi-volume annual report in PDF format</a:t>
            </a:r>
          </a:p>
          <a:p>
            <a:r>
              <a:rPr lang="en-US" sz="2000" dirty="0"/>
              <a:t>Predicted competition before first and last patent expiry using data derived from the FDA Orange Book</a:t>
            </a:r>
          </a:p>
          <a:p>
            <a:pPr marL="0" indent="0">
              <a:buNone/>
            </a:pPr>
            <a:r>
              <a:rPr lang="en-US" sz="2000" b="1" dirty="0"/>
              <a:t>Follow-up Studies</a:t>
            </a:r>
          </a:p>
          <a:p>
            <a:r>
              <a:rPr lang="en-US" sz="2000" dirty="0"/>
              <a:t>Evaluate hyperparameter tuning</a:t>
            </a:r>
          </a:p>
          <a:p>
            <a:r>
              <a:rPr lang="en-US" sz="2000" dirty="0"/>
              <a:t>Incorporate product sales or market size data</a:t>
            </a:r>
          </a:p>
          <a:p>
            <a:pPr marL="0" indent="0">
              <a:buNone/>
            </a:pPr>
            <a:endParaRPr lang="en-US" sz="2000" dirty="0"/>
          </a:p>
          <a:p>
            <a:pPr marL="0" indent="0">
              <a:buNone/>
            </a:pPr>
            <a:r>
              <a:rPr lang="en-US" sz="2000" i="1" dirty="0"/>
              <a:t>Questions? Contact Mark </a:t>
            </a:r>
            <a:r>
              <a:rPr lang="en-US" sz="2000" i="1" dirty="0" err="1"/>
              <a:t>Benmuvhar</a:t>
            </a:r>
            <a:r>
              <a:rPr lang="en-US" sz="2000" i="1" dirty="0"/>
              <a:t>:</a:t>
            </a:r>
          </a:p>
          <a:p>
            <a:pPr marL="0" indent="0">
              <a:buNone/>
            </a:pPr>
            <a:r>
              <a:rPr lang="en-US" sz="2000" i="1" dirty="0"/>
              <a:t>e-mail mrb6844@truman.edu</a:t>
            </a:r>
          </a:p>
          <a:p>
            <a:endParaRPr lang="en-US" sz="2000" dirty="0"/>
          </a:p>
        </p:txBody>
      </p:sp>
    </p:spTree>
    <p:extLst>
      <p:ext uri="{BB962C8B-B14F-4D97-AF65-F5344CB8AC3E}">
        <p14:creationId xmlns:p14="http://schemas.microsoft.com/office/powerpoint/2010/main" val="73160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A0CDD-20F9-D588-BD9D-28ECE4B631EA}"/>
              </a:ext>
            </a:extLst>
          </p:cNvPr>
          <p:cNvSpPr>
            <a:spLocks noGrp="1"/>
          </p:cNvSpPr>
          <p:nvPr>
            <p:ph type="title"/>
          </p:nvPr>
        </p:nvSpPr>
        <p:spPr>
          <a:xfrm>
            <a:off x="466722" y="586855"/>
            <a:ext cx="3201366" cy="3387497"/>
          </a:xfrm>
        </p:spPr>
        <p:txBody>
          <a:bodyPr anchor="b">
            <a:normAutofit/>
          </a:bodyPr>
          <a:lstStyle/>
          <a:p>
            <a:pPr algn="r"/>
            <a:r>
              <a:rPr lang="en-US" sz="3400" dirty="0">
                <a:solidFill>
                  <a:srgbClr val="FFFFFF"/>
                </a:solidFill>
              </a:rPr>
              <a:t>Bibliography</a:t>
            </a:r>
          </a:p>
        </p:txBody>
      </p:sp>
      <p:sp>
        <p:nvSpPr>
          <p:cNvPr id="18" name="Content Placeholder 17">
            <a:extLst>
              <a:ext uri="{FF2B5EF4-FFF2-40B4-BE49-F238E27FC236}">
                <a16:creationId xmlns:a16="http://schemas.microsoft.com/office/drawing/2014/main" id="{780A2976-6AB1-4B00-F5B2-8038AA125A67}"/>
              </a:ext>
            </a:extLst>
          </p:cNvPr>
          <p:cNvSpPr>
            <a:spLocks noGrp="1"/>
          </p:cNvSpPr>
          <p:nvPr>
            <p:ph idx="1"/>
          </p:nvPr>
        </p:nvSpPr>
        <p:spPr>
          <a:xfrm>
            <a:off x="4219672" y="60958"/>
            <a:ext cx="7868991" cy="6049756"/>
          </a:xfrm>
        </p:spPr>
        <p:txBody>
          <a:bodyPr anchor="t">
            <a:noAutofit/>
          </a:bodyPr>
          <a:lstStyle/>
          <a:p>
            <a:pPr marL="0" indent="0">
              <a:lnSpc>
                <a:spcPct val="120000"/>
              </a:lnSpc>
              <a:buNone/>
            </a:pPr>
            <a:r>
              <a:rPr lang="en-US" sz="900" dirty="0"/>
              <a:t>Beall, R., Darrow, J., </a:t>
            </a:r>
            <a:r>
              <a:rPr lang="en-US" sz="900" dirty="0" err="1"/>
              <a:t>Kesselheim</a:t>
            </a:r>
            <a:r>
              <a:rPr lang="en-US" sz="900" dirty="0"/>
              <a:t>, A. (2018, June).  A method for approximating future entry of generic drugs.  Value in Health. Volume 21, Issue 12, P1382-1389 </a:t>
            </a:r>
          </a:p>
          <a:p>
            <a:pPr marL="0" indent="0">
              <a:lnSpc>
                <a:spcPct val="120000"/>
              </a:lnSpc>
              <a:buNone/>
            </a:pPr>
            <a:r>
              <a:rPr lang="en-US" sz="900" dirty="0"/>
              <a:t>Branco, P., </a:t>
            </a:r>
            <a:r>
              <a:rPr lang="en-US" sz="900" dirty="0" err="1"/>
              <a:t>Torgo</a:t>
            </a:r>
            <a:r>
              <a:rPr lang="en-US" sz="900" dirty="0"/>
              <a:t>, L., &amp; Ribeiro, R. P. (2016). A survey of predictive modeling on imbalanced domains. ACM Computing Surveys (CSUR), 49(2), 1-50.</a:t>
            </a:r>
          </a:p>
          <a:p>
            <a:pPr marL="0" indent="0">
              <a:lnSpc>
                <a:spcPct val="120000"/>
              </a:lnSpc>
              <a:buNone/>
            </a:pPr>
            <a:r>
              <a:rPr lang="en-US" sz="900" dirty="0"/>
              <a:t>Center for Drug Evaluation and Research (CDER). (2017, August). What is the approval process for generic drugs. U.S. Department of Health and Human Services, Food and Drug Administration.  https://www.fda.gov/drugs/generic-drugs/what-approval-process-generic-drugs</a:t>
            </a:r>
          </a:p>
          <a:p>
            <a:pPr marL="0" indent="0">
              <a:lnSpc>
                <a:spcPct val="120000"/>
              </a:lnSpc>
              <a:buNone/>
            </a:pPr>
            <a:r>
              <a:rPr lang="en-US" sz="900" dirty="0"/>
              <a:t>Center for Drug Evaluation and Research. (1998, December). Guidance for industry: Variations in a drug product that may be included in a single ANDA.  U.S. Department of Health and Human Services, Food and Drug Administration.  https://www.fda.gov/files/drugs/published/Variations-in-Drug-Products-that-May-Be-Included-in-a-Single-ANDA.pdf</a:t>
            </a:r>
          </a:p>
          <a:p>
            <a:pPr marL="0" indent="0">
              <a:lnSpc>
                <a:spcPct val="120000"/>
              </a:lnSpc>
              <a:buNone/>
            </a:pPr>
            <a:r>
              <a:rPr lang="en-US" sz="900" dirty="0"/>
              <a:t>Chen, T., &amp; </a:t>
            </a:r>
            <a:r>
              <a:rPr lang="en-US" sz="900" dirty="0" err="1"/>
              <a:t>Guestrin</a:t>
            </a:r>
            <a:r>
              <a:rPr lang="en-US" sz="900" dirty="0"/>
              <a:t>, C. (2016). </a:t>
            </a:r>
            <a:r>
              <a:rPr lang="en-US" sz="900" dirty="0" err="1"/>
              <a:t>XGBoost</a:t>
            </a:r>
            <a:r>
              <a:rPr lang="en-US" sz="900" dirty="0"/>
              <a:t>: A Scalable Tree Boosting System. In Proceedings of the 22nd ACM SIGKDD International Conference on Knowledge Discovery and Data Mining (pp. 785–794). New York, NY, USA: ACM. https://doi.org/10.1145/2939672.2939785</a:t>
            </a:r>
          </a:p>
          <a:p>
            <a:pPr marL="0" indent="0">
              <a:lnSpc>
                <a:spcPct val="120000"/>
              </a:lnSpc>
              <a:buNone/>
            </a:pPr>
            <a:r>
              <a:rPr lang="en-US" sz="900" dirty="0"/>
              <a:t>Congressional Budget Office (2021, April).  Research and development in the pharmaceutical industry.  https://www.cbo.gov/publication/57025</a:t>
            </a:r>
          </a:p>
          <a:p>
            <a:pPr marL="0" indent="0">
              <a:lnSpc>
                <a:spcPct val="120000"/>
              </a:lnSpc>
              <a:buNone/>
            </a:pPr>
            <a:r>
              <a:rPr lang="en-US" sz="900" dirty="0"/>
              <a:t>Conrad, R. and </a:t>
            </a:r>
            <a:r>
              <a:rPr lang="en-US" sz="900" dirty="0" err="1"/>
              <a:t>Lutter</a:t>
            </a:r>
            <a:r>
              <a:rPr lang="en-US" sz="900" dirty="0"/>
              <a:t>, R. Generic Competition and Drug Prices: New Evidence Linking Greater Generic Competition and Lower Generic Drug Prices. U.S. Department of Health and Human Services, Food and Drug Administration.  https://www.fda.gov/media/133509/download.  Accessed 11/7/2022.  </a:t>
            </a:r>
          </a:p>
          <a:p>
            <a:pPr marL="0" indent="0">
              <a:lnSpc>
                <a:spcPct val="120000"/>
              </a:lnSpc>
              <a:buNone/>
            </a:pPr>
            <a:r>
              <a:rPr lang="en-US" sz="900" dirty="0"/>
              <a:t>Deloitte Centre for Health Solutions. (2021, April).  Nurturing growth: Measuring the return from pharmaceutical innovation 2021.  https://www2.deloitte.com/content/dam/Deloitte/uk/Documents/life-sciences-health-care/Measuring-the-return-of-pharmaceutical-innovation-2021-Deloitte.pdf</a:t>
            </a:r>
          </a:p>
          <a:p>
            <a:pPr marL="0" indent="0">
              <a:lnSpc>
                <a:spcPct val="120000"/>
              </a:lnSpc>
              <a:buNone/>
            </a:pPr>
            <a:r>
              <a:rPr lang="en-US" sz="900" dirty="0"/>
              <a:t>Dima, A. Lukens, S., </a:t>
            </a:r>
            <a:r>
              <a:rPr lang="en-US" sz="900" dirty="0" err="1"/>
              <a:t>Hodkiewicz</a:t>
            </a:r>
            <a:r>
              <a:rPr lang="en-US" sz="900" dirty="0"/>
              <a:t>, M. Sexton, T. Brundage, M.  (2021).  Adapting natural language processing for technical text.  Applied AI Letters. 2021;2:e33.</a:t>
            </a:r>
          </a:p>
          <a:p>
            <a:pPr marL="0" indent="0">
              <a:lnSpc>
                <a:spcPct val="120000"/>
              </a:lnSpc>
              <a:buNone/>
            </a:pPr>
            <a:r>
              <a:rPr lang="en-US" sz="900" dirty="0"/>
              <a:t>Drug Database (N.D.).  FDA orange book patents.  https://drugdatabase.info/fda-orange-book-patents/.  Accessed 10/15/2022.  </a:t>
            </a:r>
          </a:p>
          <a:p>
            <a:pPr marL="0" indent="0">
              <a:lnSpc>
                <a:spcPct val="120000"/>
              </a:lnSpc>
              <a:buNone/>
            </a:pPr>
            <a:r>
              <a:rPr lang="en-US" sz="900" dirty="0"/>
              <a:t>Hastie, T., </a:t>
            </a:r>
            <a:r>
              <a:rPr lang="en-US" sz="900" dirty="0" err="1"/>
              <a:t>Tibshirani</a:t>
            </a:r>
            <a:r>
              <a:rPr lang="en-US" sz="900" dirty="0"/>
              <a:t>, R., Friedman, J. (2017).  The Elements of Statistical Learning.  2nd Edition.  Springer.  245, 312-313.</a:t>
            </a:r>
          </a:p>
          <a:p>
            <a:pPr marL="0" indent="0">
              <a:lnSpc>
                <a:spcPct val="120000"/>
              </a:lnSpc>
              <a:buNone/>
            </a:pPr>
            <a:r>
              <a:rPr lang="en-US" sz="900" dirty="0" err="1"/>
              <a:t>Hornecker</a:t>
            </a:r>
            <a:r>
              <a:rPr lang="en-US" sz="900" dirty="0"/>
              <a:t>, J.  Generic drugs: History, approval process, and current challenges.  U.S. Pharm. 2009; 34(6) (Generic Drug Review Supplement) 26-30.</a:t>
            </a:r>
          </a:p>
          <a:p>
            <a:pPr marL="0" indent="0">
              <a:lnSpc>
                <a:spcPct val="120000"/>
              </a:lnSpc>
              <a:buNone/>
            </a:pPr>
            <a:r>
              <a:rPr lang="en-US" sz="900" dirty="0"/>
              <a:t>IQVIA Institute for Human Data Science (2022, April).  The use of medicines in the U.S. 2022: Usage and spending trends and outlook to 2026.  </a:t>
            </a:r>
            <a:r>
              <a:rPr lang="en-US" sz="900" dirty="0">
                <a:hlinkClick r:id="rId2"/>
              </a:rPr>
              <a:t>https://www.iqvia.com/-/media/iqvia/pdfs/institute-reports/the-use-of-medicines-in-the-us-2022/iqvia-institute-the-use-of-medicines-in-the-us-2022.pdf</a:t>
            </a:r>
            <a:endParaRPr lang="en-US" sz="900" dirty="0"/>
          </a:p>
          <a:p>
            <a:pPr marL="0" indent="0">
              <a:lnSpc>
                <a:spcPct val="120000"/>
              </a:lnSpc>
              <a:buNone/>
            </a:pPr>
            <a:r>
              <a:rPr lang="en-US" sz="900" dirty="0" err="1"/>
              <a:t>Kusynová</a:t>
            </a:r>
            <a:r>
              <a:rPr lang="en-US" sz="900" dirty="0"/>
              <a:t>, Z., </a:t>
            </a:r>
            <a:r>
              <a:rPr lang="en-US" sz="900" dirty="0" err="1"/>
              <a:t>Pauletti</a:t>
            </a:r>
            <a:r>
              <a:rPr lang="en-US" sz="900" dirty="0"/>
              <a:t>, G. M., van den Ham, H. A., </a:t>
            </a:r>
            <a:r>
              <a:rPr lang="en-US" sz="900" dirty="0" err="1"/>
              <a:t>Leufkens</a:t>
            </a:r>
            <a:r>
              <a:rPr lang="en-US" sz="900" dirty="0"/>
              <a:t>, H., &amp; Mantel-</a:t>
            </a:r>
            <a:r>
              <a:rPr lang="en-US" sz="900" dirty="0" err="1"/>
              <a:t>Teeuwisse</a:t>
            </a:r>
            <a:r>
              <a:rPr lang="en-US" sz="900" dirty="0"/>
              <a:t>, A. K. (2022). Unmet Medical Need as a Driver for Pharmaceutical Sciences - A Survey Among Scientists. Journal of pharmaceutical sciences, 111(5), 1318–1324. https://doi.org/10.1016/j.xphs.2021.10.002</a:t>
            </a:r>
          </a:p>
          <a:p>
            <a:pPr marL="0" indent="0">
              <a:lnSpc>
                <a:spcPct val="120000"/>
              </a:lnSpc>
              <a:buNone/>
            </a:pPr>
            <a:r>
              <a:rPr lang="en-US" sz="900" dirty="0" err="1"/>
              <a:t>Ledley</a:t>
            </a:r>
            <a:r>
              <a:rPr lang="en-US" sz="900" dirty="0"/>
              <a:t>, F. D., McCoy, S. S., Vaughan, G., &amp; Cleary, E. G. (2020). Profitability of large pharmaceutical companies compared with other large public companies. JAMA, 323(9), 834–843. https://doi.org/10.1001/jama.2020.0442</a:t>
            </a:r>
          </a:p>
          <a:p>
            <a:pPr marL="0" indent="0">
              <a:lnSpc>
                <a:spcPct val="120000"/>
              </a:lnSpc>
              <a:buNone/>
            </a:pPr>
            <a:endParaRPr lang="en-US" sz="900" dirty="0"/>
          </a:p>
          <a:p>
            <a:pPr marL="0" indent="0">
              <a:lnSpc>
                <a:spcPct val="120000"/>
              </a:lnSpc>
              <a:buNone/>
            </a:pPr>
            <a:endParaRPr lang="en-US" sz="1000" dirty="0"/>
          </a:p>
        </p:txBody>
      </p:sp>
    </p:spTree>
    <p:extLst>
      <p:ext uri="{BB962C8B-B14F-4D97-AF65-F5344CB8AC3E}">
        <p14:creationId xmlns:p14="http://schemas.microsoft.com/office/powerpoint/2010/main" val="167036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1831</TotalTime>
  <Words>2928</Words>
  <Application>Microsoft Office PowerPoint</Application>
  <PresentationFormat>Widescreen</PresentationFormat>
  <Paragraphs>182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Classification of Generic Manufacturers and Competition in the Pharmaceutical Industry</vt:lpstr>
      <vt:lpstr>(upper left):  The average number of patents for each approved new drug product has steadily increased since the Drug Price and Competition Act was passed in 1984.    Because patent expiry dates may be staggered due to regulatory agreements, the increased number of patents provide opportunity for brands to extend the period without generic competition.  (upper right):  In parallel, the median time between generic and brand approval has also increased.  This may reflect both time elapsed while waiting for patents to expire and generic companies finding profitability in older drug products.  (lower right): While many generics are approved in the year following patent expiry, a large majority are approved in the years preceding expiry.  </vt:lpstr>
      <vt:lpstr>Generic competition erodes drug price.   The first generic product to market is sold at a significant discount.  After 6 or more competitors, the price is as little as 95% of wholesale cost (Conrad and Lutter, 2019).    Many companies who are approved to make a drug no longer market the product.  Declining drug price and low contribution to company revenue were correlated with drug product shortages between 2013 and 2017 (FDA, 2019).  </vt:lpstr>
      <vt:lpstr>Analysis Overview</vt:lpstr>
      <vt:lpstr>Boosted Gradient | Baseline Features|  Competition before Last Patent Expiry | Multiple Administration Routes</vt:lpstr>
      <vt:lpstr>PowerPoint Presentation</vt:lpstr>
      <vt:lpstr>PowerPoint Presentation</vt:lpstr>
      <vt:lpstr>Outcomes</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Generic Manufacturers and Competition in the Pharmaceutical Industry</dc:title>
  <dc:creator>mark benmuvhar</dc:creator>
  <cp:lastModifiedBy>mark benmuvhar</cp:lastModifiedBy>
  <cp:revision>1</cp:revision>
  <dcterms:created xsi:type="dcterms:W3CDTF">2022-11-11T21:11:07Z</dcterms:created>
  <dcterms:modified xsi:type="dcterms:W3CDTF">2022-11-14T02:36:04Z</dcterms:modified>
</cp:coreProperties>
</file>