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12"/>
  </p:notesMasterIdLst>
  <p:sldIdLst>
    <p:sldId id="308" r:id="rId3"/>
    <p:sldId id="312" r:id="rId4"/>
    <p:sldId id="320" r:id="rId5"/>
    <p:sldId id="319" r:id="rId6"/>
    <p:sldId id="317" r:id="rId7"/>
    <p:sldId id="313" r:id="rId8"/>
    <p:sldId id="318" r:id="rId9"/>
    <p:sldId id="321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>
        <p:scale>
          <a:sx n="70" d="100"/>
          <a:sy n="70" d="100"/>
        </p:scale>
        <p:origin x="-2880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05/11/2014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Progressive F# Tutorials</a:t>
            </a:r>
            <a:br>
              <a:rPr lang="en-GB" b="1" dirty="0" smtClean="0"/>
            </a:br>
            <a:r>
              <a:rPr lang="en-GB" b="1" dirty="0" smtClean="0"/>
              <a:t>London 2014</a:t>
            </a:r>
            <a:endParaRPr lang="en-GB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60649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Many years experience in the trenches with Smalltalk, Python, C# and other OO languages </a:t>
            </a:r>
          </a:p>
          <a:p>
            <a:r>
              <a:rPr lang="en-GB" dirty="0" smtClean="0"/>
              <a:t>Started learning F# about 3-4 years ago</a:t>
            </a:r>
          </a:p>
          <a:p>
            <a:r>
              <a:rPr lang="en-GB" dirty="0" smtClean="0"/>
              <a:t>Started fsharpforfunandprofit.com to teach myself F#!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What languages do y’all know?</a:t>
            </a:r>
          </a:p>
          <a:p>
            <a:r>
              <a:rPr lang="en-GB" dirty="0" smtClean="0"/>
              <a:t>Any previous experience with F#?</a:t>
            </a:r>
          </a:p>
          <a:p>
            <a:r>
              <a:rPr lang="en-GB" dirty="0" smtClean="0"/>
              <a:t>Any previous experience with Python or whitespace language?</a:t>
            </a:r>
          </a:p>
          <a:p>
            <a:r>
              <a:rPr lang="en-GB" dirty="0" smtClean="0"/>
              <a:t>How much do you design your code </a:t>
            </a:r>
            <a:r>
              <a:rPr lang="en-GB" smtClean="0"/>
              <a:t>to use </a:t>
            </a:r>
            <a:br>
              <a:rPr lang="en-GB" smtClean="0"/>
            </a:br>
            <a:r>
              <a:rPr lang="en-GB" smtClean="0"/>
              <a:t>Func</a:t>
            </a:r>
            <a:r>
              <a:rPr lang="en-GB" dirty="0" smtClean="0"/>
              <a:t> and Action in C#?</a:t>
            </a:r>
          </a:p>
          <a:p>
            <a:r>
              <a:rPr lang="en-GB" dirty="0" smtClean="0"/>
              <a:t>Reason for coming to these sessions?</a:t>
            </a:r>
          </a:p>
          <a:p>
            <a:pPr lvl="1"/>
            <a:r>
              <a:rPr lang="en-GB" dirty="0" smtClean="0"/>
              <a:t>Will be starting work on an F# project next week</a:t>
            </a:r>
          </a:p>
          <a:p>
            <a:pPr lvl="1"/>
            <a:r>
              <a:rPr lang="en-GB" dirty="0" smtClean="0"/>
              <a:t>FP curious but not planning to use F# soon</a:t>
            </a:r>
          </a:p>
          <a:p>
            <a:pPr lvl="1"/>
            <a:r>
              <a:rPr lang="en-GB" dirty="0" smtClean="0"/>
              <a:t>Forced to come by my manager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Demystify functional programming</a:t>
            </a:r>
          </a:p>
          <a:p>
            <a:pPr lvl="1"/>
            <a:r>
              <a:rPr lang="en-GB" dirty="0" smtClean="0"/>
              <a:t>Show you that F# is not scary, but practical and useful</a:t>
            </a:r>
          </a:p>
          <a:p>
            <a:r>
              <a:rPr lang="en-GB" dirty="0" smtClean="0"/>
              <a:t>Show the business benefits of using FP</a:t>
            </a:r>
          </a:p>
          <a:p>
            <a:pPr lvl="1"/>
            <a:r>
              <a:rPr lang="en-GB" dirty="0" smtClean="0"/>
              <a:t>Fewer bugs, less rework</a:t>
            </a:r>
          </a:p>
          <a:p>
            <a:pPr lvl="1"/>
            <a:r>
              <a:rPr lang="en-GB" dirty="0" smtClean="0"/>
              <a:t>Solve complex problems</a:t>
            </a:r>
          </a:p>
          <a:p>
            <a:pPr lvl="1"/>
            <a:r>
              <a:rPr lang="en-GB" dirty="0" smtClean="0"/>
              <a:t>Faster time to market with smaller teams</a:t>
            </a:r>
          </a:p>
          <a:p>
            <a:r>
              <a:rPr lang="en-GB" dirty="0" smtClean="0"/>
              <a:t>Show you some new ways of thinking about programming</a:t>
            </a:r>
          </a:p>
          <a:p>
            <a:pPr lvl="1"/>
            <a:r>
              <a:rPr lang="en-GB" dirty="0" smtClean="0"/>
              <a:t>Learn the principles of functional programming. </a:t>
            </a:r>
          </a:p>
          <a:p>
            <a:pPr lvl="1"/>
            <a:r>
              <a:rPr lang="en-GB" dirty="0" smtClean="0"/>
              <a:t>Learn some new design and error-handling techniques (which are applicable to C# as well) </a:t>
            </a:r>
          </a:p>
          <a:p>
            <a:pPr lvl="1"/>
            <a:r>
              <a:rPr lang="en-GB" dirty="0" smtClean="0"/>
              <a:t>Blow your mind a few times</a:t>
            </a:r>
          </a:p>
          <a:p>
            <a:r>
              <a:rPr lang="en-GB" dirty="0" smtClean="0"/>
              <a:t>Have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Why use F# for domain modelling?</a:t>
            </a:r>
          </a:p>
          <a:p>
            <a:r>
              <a:rPr lang="en-GB" dirty="0" smtClean="0"/>
              <a:t>Understanding the F# type system (algebraic types)</a:t>
            </a:r>
          </a:p>
          <a:p>
            <a:pPr lvl="1"/>
            <a:r>
              <a:rPr lang="en-GB" dirty="0" smtClean="0"/>
              <a:t>Using the F# type system : Options</a:t>
            </a:r>
          </a:p>
          <a:p>
            <a:pPr lvl="1"/>
            <a:r>
              <a:rPr lang="en-GB" dirty="0" smtClean="0"/>
              <a:t>Using the F# type system : Single case unions</a:t>
            </a:r>
          </a:p>
          <a:p>
            <a:r>
              <a:rPr lang="en-GB" dirty="0" smtClean="0"/>
              <a:t>Designing for correctness </a:t>
            </a:r>
          </a:p>
          <a:p>
            <a:pPr lvl="1"/>
            <a:r>
              <a:rPr lang="en-GB" dirty="0" smtClean="0"/>
              <a:t>Creating "compile-time" unit tests 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Domain specific languages</a:t>
            </a:r>
          </a:p>
          <a:p>
            <a:r>
              <a:rPr lang="en-GB" dirty="0" smtClean="0"/>
              <a:t>State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 won't be talking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"Monads" and other strange words</a:t>
            </a:r>
          </a:p>
          <a:p>
            <a:r>
              <a:rPr lang="en-GB" dirty="0" smtClean="0"/>
              <a:t>Anything that requires a PhD in computer science</a:t>
            </a:r>
          </a:p>
          <a:p>
            <a:r>
              <a:rPr lang="en-GB" dirty="0" smtClean="0"/>
              <a:t>Anything mathematical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Two complaints I sometimes hear:</a:t>
            </a:r>
            <a:br>
              <a:rPr lang="en-GB" sz="3600" dirty="0" smtClean="0"/>
            </a:b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fast</a:t>
            </a:r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slow</a:t>
            </a:r>
            <a:endParaRPr lang="en-GB" sz="3600" dirty="0"/>
          </a:p>
        </p:txBody>
      </p:sp>
      <p:pic>
        <p:nvPicPr>
          <p:cNvPr id="1026" name="Picture 2" descr="https://pbs.twimg.com/profile_images/493850281788985344/wSrIFjHk_400x4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3017912" cy="30179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3928" y="3933056"/>
            <a:ext cx="500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I’m not a mind reader!</a:t>
            </a:r>
          </a:p>
          <a:p>
            <a:r>
              <a:rPr lang="en-GB" sz="3600" dirty="0" smtClean="0"/>
              <a:t>Let me know!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1872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 smtClean="0">
                <a:solidFill>
                  <a:srgbClr val="FF0000"/>
                </a:solidFill>
              </a:rPr>
              <a:t>×</a:t>
            </a:r>
            <a:endParaRPr lang="en-GB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uiExpand="1" build="p" bldLvl="2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Taking it slowly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4752528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You won’t be making </a:t>
            </a:r>
            <a:r>
              <a:rPr lang="en-GB" dirty="0" smtClean="0"/>
              <a:t>a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gourmet meal straight away</a:t>
            </a:r>
          </a:p>
        </p:txBody>
      </p:sp>
      <p:pic>
        <p:nvPicPr>
          <p:cNvPr id="41986" name="Picture 2" descr="http://www.dietlow.net/wp-content/uploads/2014/04/Gourmet-Foo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84784"/>
            <a:ext cx="3513760" cy="2326011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4077072"/>
            <a:ext cx="52669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need to know how to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eg</a:t>
            </a:r>
            <a:r>
              <a:rPr lang="en-GB" sz="3200" noProof="0" dirty="0" smtClean="0"/>
              <a:t>g first!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8" name="Picture 4" descr="http://howtoblogz.com/wp-content/uploads/2011/10/how-to-boil-an-eg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2143125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62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1_Office Theme</vt:lpstr>
      <vt:lpstr>Progressive F# Tutorials London 2014</vt:lpstr>
      <vt:lpstr>About Me</vt:lpstr>
      <vt:lpstr>About You</vt:lpstr>
      <vt:lpstr>Overall Goals</vt:lpstr>
      <vt:lpstr>Outline</vt:lpstr>
      <vt:lpstr>What I won't be talking about</vt:lpstr>
      <vt:lpstr>Slide 7</vt:lpstr>
      <vt:lpstr>Taking it slowly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2014-11-05T23:08:22Z</dcterms:created>
  <dcterms:modified xsi:type="dcterms:W3CDTF">2014-11-05T23:08:28Z</dcterms:modified>
</cp:coreProperties>
</file>