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1" r:id="rId1"/>
    <p:sldMasterId id="2147483674" r:id="rId2"/>
  </p:sldMasterIdLst>
  <p:notesMasterIdLst>
    <p:notesMasterId r:id="rId10"/>
  </p:notesMasterIdLst>
  <p:sldIdLst>
    <p:sldId id="321" r:id="rId3"/>
    <p:sldId id="323" r:id="rId4"/>
    <p:sldId id="324" r:id="rId5"/>
    <p:sldId id="322" r:id="rId6"/>
    <p:sldId id="318" r:id="rId7"/>
    <p:sldId id="319" r:id="rId8"/>
    <p:sldId id="32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009900"/>
    <a:srgbClr val="FFFF00"/>
    <a:srgbClr val="77777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1" autoAdjust="0"/>
    <p:restoredTop sz="93369" autoAdjust="0"/>
  </p:normalViewPr>
  <p:slideViewPr>
    <p:cSldViewPr>
      <p:cViewPr varScale="1">
        <p:scale>
          <a:sx n="108" d="100"/>
          <a:sy n="108" d="100"/>
        </p:scale>
        <p:origin x="-17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4A9FB-BE99-4BD0-9264-06D44DC4CF44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5F243-A485-406A-8D52-D275C7277BF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6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7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05/11/2014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05/11/2014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05/11/2014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05/11/2014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05/11/2014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05/11/2014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90066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05/11/2014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>
                    <a:tint val="75000"/>
                  </a:prstClr>
                </a:solidFill>
              </a:rPr>
              <a:t>NDC London 2013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05/11/2014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>
                <a:solidFill>
                  <a:prstClr val="black">
                    <a:tint val="75000"/>
                  </a:prstClr>
                </a:solidFill>
              </a:rPr>
              <a:t>Talk 123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05/11/2014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>
                <a:solidFill>
                  <a:prstClr val="black">
                    <a:tint val="75000"/>
                  </a:prstClr>
                </a:solidFill>
              </a:rPr>
              <a:t>ssss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05/11/2014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05/11/2014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05/11/2014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05/11/2014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979E-2B24-4CFB-B096-BC2F676A8107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err="1" smtClean="0"/>
              <a:t>ssss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05/11/2014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>
                <a:solidFill>
                  <a:prstClr val="black">
                    <a:tint val="75000"/>
                  </a:prstClr>
                </a:solidFill>
              </a:rPr>
              <a:t>NDC London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Hello World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Getting started with F# interactive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New projec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620688"/>
            <a:ext cx="76200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New FSX scrip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412776"/>
            <a:ext cx="7620000" cy="428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nd to Interactiv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32656"/>
            <a:ext cx="7272808" cy="61113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What is DDD and F#?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dirty="0" smtClean="0">
                <a:latin typeface="+mj-lt"/>
                <a:ea typeface="+mj-ea"/>
                <a:cs typeface="+mj-cs"/>
              </a:rPr>
              <a:t>Hello world!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3140968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GB" sz="3200" dirty="0" err="1" smtClean="0">
                <a:latin typeface="Consolas" pitchFamily="49" charset="0"/>
                <a:cs typeface="Consolas" pitchFamily="49" charset="0"/>
              </a:rPr>
              <a:t>myName</a:t>
            </a:r>
            <a:r>
              <a:rPr lang="en-GB" sz="3200" dirty="0" smtClean="0">
                <a:latin typeface="Consolas" pitchFamily="49" charset="0"/>
                <a:cs typeface="Consolas" pitchFamily="49" charset="0"/>
              </a:rPr>
              <a:t> = "Scott"</a:t>
            </a:r>
          </a:p>
          <a:p>
            <a:r>
              <a:rPr lang="en-GB" sz="3200" dirty="0" err="1" smtClean="0">
                <a:latin typeface="Consolas" pitchFamily="49" charset="0"/>
                <a:cs typeface="Consolas" pitchFamily="49" charset="0"/>
              </a:rPr>
              <a:t>printfn</a:t>
            </a:r>
            <a:r>
              <a:rPr lang="en-GB" sz="3200" dirty="0" smtClean="0">
                <a:latin typeface="Consolas" pitchFamily="49" charset="0"/>
                <a:cs typeface="Consolas" pitchFamily="49" charset="0"/>
              </a:rPr>
              <a:t> "my name is %s" </a:t>
            </a:r>
            <a:r>
              <a:rPr lang="en-GB" sz="3200" dirty="0" err="1" smtClean="0">
                <a:latin typeface="Consolas" pitchFamily="49" charset="0"/>
                <a:cs typeface="Consolas" pitchFamily="49" charset="0"/>
              </a:rPr>
              <a:t>myName</a:t>
            </a:r>
            <a:endParaRPr lang="en-GB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1916832"/>
            <a:ext cx="56166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 smtClean="0">
                <a:latin typeface="Consolas" pitchFamily="49" charset="0"/>
                <a:cs typeface="Consolas" pitchFamily="49" charset="0"/>
              </a:rPr>
              <a:t>printfn</a:t>
            </a:r>
            <a:r>
              <a:rPr lang="en-GB" sz="3200" dirty="0" smtClean="0">
                <a:latin typeface="Consolas" pitchFamily="49" charset="0"/>
                <a:cs typeface="Consolas" pitchFamily="49" charset="0"/>
              </a:rPr>
              <a:t> "hello world"</a:t>
            </a:r>
          </a:p>
          <a:p>
            <a:endParaRPr lang="en-GB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4869160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Consolas" pitchFamily="49" charset="0"/>
                <a:cs typeface="Consolas" pitchFamily="49" charset="0"/>
              </a:rPr>
              <a:t>let add x y = x + y</a:t>
            </a:r>
          </a:p>
          <a:p>
            <a:r>
              <a:rPr lang="en-GB" sz="3200" dirty="0" smtClean="0">
                <a:latin typeface="Consolas" pitchFamily="49" charset="0"/>
                <a:cs typeface="Consolas" pitchFamily="49" charset="0"/>
              </a:rPr>
              <a:t>add 1 2 |&gt; </a:t>
            </a:r>
            <a:r>
              <a:rPr lang="en-GB" sz="3200" dirty="0" err="1" smtClean="0">
                <a:latin typeface="Consolas" pitchFamily="49" charset="0"/>
                <a:cs typeface="Consolas" pitchFamily="49" charset="0"/>
              </a:rPr>
              <a:t>printfn</a:t>
            </a:r>
            <a:r>
              <a:rPr lang="en-GB" sz="3200" dirty="0" smtClean="0">
                <a:latin typeface="Consolas" pitchFamily="49" charset="0"/>
                <a:cs typeface="Consolas" pitchFamily="49" charset="0"/>
              </a:rPr>
              <a:t> "1 + 2 = %</a:t>
            </a:r>
            <a:r>
              <a:rPr lang="en-GB" sz="3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GB" sz="3200" dirty="0" smtClean="0">
                <a:latin typeface="Consolas" pitchFamily="49" charset="0"/>
                <a:cs typeface="Consolas" pitchFamily="49" charset="0"/>
              </a:rPr>
              <a:t>"</a:t>
            </a:r>
            <a:endParaRPr lang="en-GB" sz="32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Hello world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 rot="21540000">
            <a:off x="4649954" y="1151081"/>
            <a:ext cx="3024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a) This snippet does not need a containing class. 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8" y="2420888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 smtClean="0">
                <a:highlight>
                  <a:srgbClr val="FFFFFF"/>
                </a:highlight>
                <a:latin typeface="Consolas"/>
              </a:rPr>
              <a:t>printfn</a:t>
            </a:r>
            <a:r>
              <a:rPr lang="en-GB" sz="3200" dirty="0" smtClean="0">
                <a:highlight>
                  <a:srgbClr val="FFFFFF"/>
                </a:highlight>
                <a:latin typeface="Consolas"/>
              </a:rPr>
              <a:t> "hello world"</a:t>
            </a:r>
            <a:endParaRPr lang="en-GB" sz="3200" dirty="0" smtClean="0">
              <a:latin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 rot="21540000" flipH="1">
            <a:off x="5442043" y="2159193"/>
            <a:ext cx="3024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b) It can be run directly in an interactive environment 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21540000">
            <a:off x="3860401" y="3400827"/>
            <a:ext cx="5032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c) There is a space between the `</a:t>
            </a:r>
            <a:r>
              <a:rPr lang="en-GB" sz="2000" dirty="0" err="1" smtClean="0">
                <a:solidFill>
                  <a:srgbClr val="C00000"/>
                </a:solidFill>
                <a:latin typeface="Conformity" pitchFamily="2" charset="0"/>
              </a:rPr>
              <a:t>printfn</a:t>
            </a: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` function and its parameter, rather than a parenthesis.</a:t>
            </a:r>
            <a:b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This will be very important later!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2506894" y="2856216"/>
            <a:ext cx="1356189" cy="760287"/>
          </a:xfrm>
          <a:custGeom>
            <a:avLst/>
            <a:gdLst>
              <a:gd name="connsiteX0" fmla="*/ 0 w 1356189"/>
              <a:gd name="connsiteY0" fmla="*/ 0 h 760287"/>
              <a:gd name="connsiteX1" fmla="*/ 544531 w 1356189"/>
              <a:gd name="connsiteY1" fmla="*/ 575353 h 760287"/>
              <a:gd name="connsiteX2" fmla="*/ 1356189 w 1356189"/>
              <a:gd name="connsiteY2" fmla="*/ 760287 h 760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6189" h="760287">
                <a:moveTo>
                  <a:pt x="0" y="0"/>
                </a:moveTo>
                <a:cubicBezTo>
                  <a:pt x="159250" y="224319"/>
                  <a:pt x="318500" y="448639"/>
                  <a:pt x="544531" y="575353"/>
                </a:cubicBezTo>
                <a:cubicBezTo>
                  <a:pt x="770563" y="702068"/>
                  <a:pt x="1063376" y="731177"/>
                  <a:pt x="1356189" y="760287"/>
                </a:cubicBezTo>
              </a:path>
            </a:pathLst>
          </a:cu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/>
      <p:bldP spid="16" grpId="0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Hello world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 rot="21540000">
            <a:off x="3713830" y="1369577"/>
            <a:ext cx="3307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In interactive mode, </a:t>
            </a:r>
            <a:b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this value is stored globally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8" y="2420888"/>
            <a:ext cx="7632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GB" sz="3200" dirty="0" err="1" smtClean="0">
                <a:latin typeface="Consolas" pitchFamily="49" charset="0"/>
                <a:cs typeface="Consolas" pitchFamily="49" charset="0"/>
              </a:rPr>
              <a:t>myName</a:t>
            </a:r>
            <a:r>
              <a:rPr lang="en-GB" sz="3200" dirty="0" smtClean="0">
                <a:latin typeface="Consolas" pitchFamily="49" charset="0"/>
                <a:cs typeface="Consolas" pitchFamily="49" charset="0"/>
              </a:rPr>
              <a:t> = "Scott"</a:t>
            </a:r>
          </a:p>
          <a:p>
            <a:endParaRPr lang="en-GB" sz="3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3200" dirty="0" err="1" smtClean="0">
                <a:latin typeface="Consolas" pitchFamily="49" charset="0"/>
                <a:cs typeface="Consolas" pitchFamily="49" charset="0"/>
              </a:rPr>
              <a:t>printfn</a:t>
            </a:r>
            <a:r>
              <a:rPr lang="en-GB" sz="3200" dirty="0" smtClean="0">
                <a:latin typeface="Consolas" pitchFamily="49" charset="0"/>
                <a:cs typeface="Consolas" pitchFamily="49" charset="0"/>
              </a:rPr>
              <a:t> "my name is %s" </a:t>
            </a:r>
            <a:r>
              <a:rPr lang="en-GB" sz="3200" dirty="0" err="1" smtClean="0">
                <a:latin typeface="Consolas" pitchFamily="49" charset="0"/>
                <a:cs typeface="Consolas" pitchFamily="49" charset="0"/>
              </a:rPr>
              <a:t>myName</a:t>
            </a:r>
            <a:endParaRPr lang="en-GB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21540000">
            <a:off x="1556297" y="4169073"/>
            <a:ext cx="301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To clear the </a:t>
            </a:r>
            <a:r>
              <a:rPr lang="en-GB" sz="2000" dirty="0" err="1" smtClean="0">
                <a:solidFill>
                  <a:srgbClr val="C00000"/>
                </a:solidFill>
                <a:latin typeface="Conformity" pitchFamily="2" charset="0"/>
              </a:rPr>
              <a:t>globals</a:t>
            </a: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, right click and do “reset”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8" name="Freeform 17"/>
          <p:cNvSpPr/>
          <p:nvPr/>
        </p:nvSpPr>
        <p:spPr>
          <a:xfrm flipV="1">
            <a:off x="2411760" y="1700808"/>
            <a:ext cx="1356189" cy="760287"/>
          </a:xfrm>
          <a:custGeom>
            <a:avLst/>
            <a:gdLst>
              <a:gd name="connsiteX0" fmla="*/ 0 w 1356189"/>
              <a:gd name="connsiteY0" fmla="*/ 0 h 760287"/>
              <a:gd name="connsiteX1" fmla="*/ 544531 w 1356189"/>
              <a:gd name="connsiteY1" fmla="*/ 575353 h 760287"/>
              <a:gd name="connsiteX2" fmla="*/ 1356189 w 1356189"/>
              <a:gd name="connsiteY2" fmla="*/ 760287 h 760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6189" h="760287">
                <a:moveTo>
                  <a:pt x="0" y="0"/>
                </a:moveTo>
                <a:cubicBezTo>
                  <a:pt x="159250" y="224319"/>
                  <a:pt x="318500" y="448639"/>
                  <a:pt x="544531" y="575353"/>
                </a:cubicBezTo>
                <a:cubicBezTo>
                  <a:pt x="770563" y="702068"/>
                  <a:pt x="1063376" y="731177"/>
                  <a:pt x="1356189" y="760287"/>
                </a:cubicBezTo>
              </a:path>
            </a:pathLst>
          </a:cu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4509120"/>
            <a:ext cx="33909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9"/>
          <p:cNvSpPr/>
          <p:nvPr/>
        </p:nvSpPr>
        <p:spPr>
          <a:xfrm>
            <a:off x="3491880" y="4797152"/>
            <a:ext cx="1068157" cy="112215"/>
          </a:xfrm>
          <a:custGeom>
            <a:avLst/>
            <a:gdLst>
              <a:gd name="connsiteX0" fmla="*/ 0 w 1356189"/>
              <a:gd name="connsiteY0" fmla="*/ 0 h 760287"/>
              <a:gd name="connsiteX1" fmla="*/ 544531 w 1356189"/>
              <a:gd name="connsiteY1" fmla="*/ 575353 h 760287"/>
              <a:gd name="connsiteX2" fmla="*/ 1356189 w 1356189"/>
              <a:gd name="connsiteY2" fmla="*/ 760287 h 760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6189" h="760287">
                <a:moveTo>
                  <a:pt x="0" y="0"/>
                </a:moveTo>
                <a:cubicBezTo>
                  <a:pt x="159250" y="224319"/>
                  <a:pt x="318500" y="448639"/>
                  <a:pt x="544531" y="575353"/>
                </a:cubicBezTo>
                <a:cubicBezTo>
                  <a:pt x="770563" y="702068"/>
                  <a:pt x="1063376" y="731177"/>
                  <a:pt x="1356189" y="760287"/>
                </a:cubicBezTo>
              </a:path>
            </a:pathLst>
          </a:cu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 animBg="1"/>
      <p:bldP spid="10" grpId="1" animBg="1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On-screen Show (4:3)</PresentationFormat>
  <Paragraphs>27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Custom Design</vt:lpstr>
      <vt:lpstr>1_Office Theme</vt:lpstr>
      <vt:lpstr>Hello World</vt:lpstr>
      <vt:lpstr>Slide 2</vt:lpstr>
      <vt:lpstr>Slide 3</vt:lpstr>
      <vt:lpstr>Slide 4</vt:lpstr>
      <vt:lpstr>What is DDD and F#?</vt:lpstr>
      <vt:lpstr>Hello world</vt:lpstr>
      <vt:lpstr>Hello world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2014-11-05T23:08:47Z</dcterms:created>
  <dcterms:modified xsi:type="dcterms:W3CDTF">2014-11-05T23:09:05Z</dcterms:modified>
</cp:coreProperties>
</file>