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8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7" r:id="rId14"/>
    <p:sldId id="1298" r:id="rId15"/>
    <p:sldId id="1295" r:id="rId16"/>
    <p:sldId id="125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B1CC63B-9199-47B0-9E29-5530A65FFDA6}">
          <p14:sldIdLst>
            <p14:sldId id="292"/>
            <p14:sldId id="1282"/>
            <p14:sldId id="1290"/>
            <p14:sldId id="1291"/>
            <p14:sldId id="1292"/>
            <p14:sldId id="1293"/>
            <p14:sldId id="1294"/>
            <p14:sldId id="1296"/>
            <p14:sldId id="1297"/>
            <p14:sldId id="1298"/>
            <p14:sldId id="1295"/>
            <p14:sldId id="12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" y="0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19934" y="983057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207099" y="4131286"/>
            <a:ext cx="16449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Marneni Roopesh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218705" y="4465385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207099" y="4665555"/>
            <a:ext cx="31527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INTERNSHIP_173951615267aee8f889303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468585" y="4640302"/>
            <a:ext cx="344384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Sri Indu College of Engineering &amp; Technology</a:t>
            </a:r>
          </a:p>
          <a:p>
            <a:endParaRPr lang="en-US" sz="1200" dirty="0">
              <a:solidFill>
                <a:srgbClr val="161D2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ADE92A-A120-4D42-B567-8347947E7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162" y="1054635"/>
            <a:ext cx="4178890" cy="17528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6E195A-67F6-4976-A4F3-39AACDAE7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12" y="3098437"/>
            <a:ext cx="3721394" cy="15586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A88EAE-9A39-4E41-ACE2-3667630E4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098437"/>
            <a:ext cx="4452052" cy="15586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79950E-E0C6-4359-8B52-74F39F6612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412" y="1054635"/>
            <a:ext cx="3721395" cy="17528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C19CC5-5174-48EF-B177-4D3048FF05A1}"/>
              </a:ext>
            </a:extLst>
          </p:cNvPr>
          <p:cNvSpPr txBox="1"/>
          <p:nvPr/>
        </p:nvSpPr>
        <p:spPr>
          <a:xfrm>
            <a:off x="1887047" y="2822089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About Us Page</a:t>
            </a:r>
            <a:endParaRPr lang="en-IN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6D5213-6CD6-4A88-9681-CD0211D34297}"/>
              </a:ext>
            </a:extLst>
          </p:cNvPr>
          <p:cNvSpPr txBox="1"/>
          <p:nvPr/>
        </p:nvSpPr>
        <p:spPr>
          <a:xfrm>
            <a:off x="6399043" y="2790660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Contact Us</a:t>
            </a:r>
            <a:endParaRPr lang="en-IN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116DF3-B49C-4ACE-88AC-D7174E9945FD}"/>
              </a:ext>
            </a:extLst>
          </p:cNvPr>
          <p:cNvSpPr txBox="1"/>
          <p:nvPr/>
        </p:nvSpPr>
        <p:spPr>
          <a:xfrm>
            <a:off x="2086620" y="4657060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Cart Page</a:t>
            </a:r>
            <a:endParaRPr lang="en-IN" u="sn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CF04AB-A0BF-4CCF-8B0F-87A732916A12}"/>
              </a:ext>
            </a:extLst>
          </p:cNvPr>
          <p:cNvSpPr txBox="1"/>
          <p:nvPr/>
        </p:nvSpPr>
        <p:spPr>
          <a:xfrm>
            <a:off x="6185042" y="4621940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Check Out Page</a:t>
            </a:r>
          </a:p>
        </p:txBody>
      </p:sp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142495" y="1149763"/>
            <a:ext cx="4445003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e-commerce web application developed using the MERN stack successfully demonstrates a full-stack solution for modern online shopping platforms. It integrates secure user authentication, dynamic product handling, and interactive cart management within a scalable and modular architecture.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use of React and Context API ensures a seamless and responsive user experience, while Express.js and MongoDB provide a robust and secure backend.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project showcases the practical implementation of full-stack development principles, emphasizing modularity, scalability, and security—making it a valuable foundation for real-world e-commerce solutions.</a:t>
            </a:r>
            <a:endParaRPr lang="en-US" dirty="0">
              <a:latin typeface="+mn-lt"/>
            </a:endParaRP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402240" y="2534555"/>
              <a:ext cx="5323429" cy="4955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 dirty="0"/>
                <a:t>E-Commerce Shopping Website using MERN Stack</a:t>
              </a:r>
              <a:r>
                <a:rPr lang="en-US" sz="1600" b="1" dirty="0">
                  <a:latin typeface="+mj-lt"/>
                </a:rPr>
                <a:t>    </a:t>
              </a:r>
              <a:endParaRPr lang="en-US" sz="1600" b="1" dirty="0">
                <a:latin typeface="+mj-lt"/>
                <a:cs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19937" cy="3448564"/>
            <a:chOff x="712031" y="1234880"/>
            <a:chExt cx="7719937" cy="344856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dirty="0">
                    <a:solidFill>
                      <a:schemeClr val="tx1"/>
                    </a:solidFill>
                  </a:rPr>
                  <a:t>This project presents a comprehensive full-stack e-commerce web application developed using the MERN stack—MongoDB, Express.js, React, and Node.js.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2950314"/>
              <a:ext cx="7719937" cy="652313"/>
              <a:chOff x="712031" y="2666350"/>
              <a:chExt cx="7719937" cy="652313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675197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dirty="0">
                    <a:solidFill>
                      <a:schemeClr val="tx1"/>
                    </a:solidFill>
                  </a:rPr>
                  <a:t>The frontend is built with React and utilizes Context API for global state management, providing a dynamic and responsive user experience.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66635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790063"/>
              <a:ext cx="7719937" cy="893381"/>
              <a:chOff x="712031" y="3352743"/>
              <a:chExt cx="7719937" cy="89338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352743"/>
                <a:ext cx="7059538" cy="89338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dirty="0">
                    <a:solidFill>
                      <a:schemeClr val="tx1"/>
                    </a:solidFill>
                  </a:rPr>
                  <a:t>Designed with scalability and modularity in mind, the system separates concerns across the frontend, backend, and database layers. This project lays a strong foundation for future enhancements, such as integrating payment gateways, admin panels, and advanced product search or filtering features.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1C9F267-0549-4B81-AF79-A8661782EE37}"/>
              </a:ext>
            </a:extLst>
          </p:cNvPr>
          <p:cNvSpPr txBox="1"/>
          <p:nvPr/>
        </p:nvSpPr>
        <p:spPr>
          <a:xfrm>
            <a:off x="1413217" y="2267164"/>
            <a:ext cx="7042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platform enables users to seamlessly browse and purchase products, manage their shopping carts, and securely register or log into their accounts.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42495" y="1284891"/>
            <a:ext cx="5058525" cy="352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In today's digital age, consumers increasingly prefer the convenience of online shopping over traditional retail experiences. However, many small and mid-sized businesses struggle to establish a functional and user-friendly online presence due to the complexity and cost of existing e-commerce solutions. 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Additionally, users often face issues such as insecure payment systems, limited product discovery, and poor cart or account management on underdeveloped platforms.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project aims to address these challenges by developing a full-stack e-commerce solution using the MERN stack that includes features such as authentication, cart management, product uploading, and secure data handling—delivering both functionality and a smooth user experience.</a:t>
            </a:r>
            <a:endParaRPr lang="en-IN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143805" y="1142014"/>
            <a:ext cx="5044883" cy="330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project is a full-stack </a:t>
            </a:r>
            <a:r>
              <a:rPr lang="en-US" b="1" dirty="0"/>
              <a:t>E-Commerce Web Application</a:t>
            </a:r>
            <a:r>
              <a:rPr lang="en-US" dirty="0"/>
              <a:t> built using the </a:t>
            </a:r>
            <a:r>
              <a:rPr lang="en-US" b="1" dirty="0"/>
              <a:t>MERN stack</a:t>
            </a:r>
            <a:r>
              <a:rPr lang="en-US" dirty="0"/>
              <a:t>—MongoDB, Express.js, React, and Node.js. It is designed to simulate the core functionalities of a real-world online shopping platform, offering both customers and administrators a smooth and interactive digital shopping experience.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To provide users with a modern, secure, and responsive online platform to browse, select, and purchase products, while enabling admins to efficiently manage inventory and track user activity.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BFA82-8AB0-23BA-909F-C886C3F7A669}"/>
              </a:ext>
            </a:extLst>
          </p:cNvPr>
          <p:cNvSpPr txBox="1"/>
          <p:nvPr/>
        </p:nvSpPr>
        <p:spPr>
          <a:xfrm>
            <a:off x="126996" y="1134562"/>
            <a:ext cx="8466813" cy="3826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To address the challenges faced by users and small businesses in managing and accessing efficient online shopping systems, we propose the development of a </a:t>
            </a:r>
            <a:r>
              <a:rPr lang="en-US" b="1" dirty="0"/>
              <a:t>scalable, secure, and user-friendly e-commerce web application</a:t>
            </a:r>
            <a:r>
              <a:rPr lang="en-US" dirty="0"/>
              <a:t> using the MERN stack (MongoDB, Express.js, React, Node.js).</a:t>
            </a:r>
          </a:p>
          <a:p>
            <a:pPr>
              <a:spcAft>
                <a:spcPts val="800"/>
              </a:spcAft>
            </a:pPr>
            <a:r>
              <a:rPr lang="en-IN" dirty="0"/>
              <a:t>    </a:t>
            </a:r>
            <a:r>
              <a:rPr lang="en-IN" b="1" u="sng" dirty="0"/>
              <a:t>Solutions: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IN" dirty="0"/>
              <a:t>User-Centric Frontend (React)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/>
              <a:t>Secure Backend (Node.js + Express)</a:t>
            </a:r>
            <a:endParaRPr lang="en-IN" dirty="0"/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IN" dirty="0"/>
              <a:t>Robust Database (MongoDB)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IN" dirty="0"/>
              <a:t>Admin Functionalities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IN" dirty="0"/>
              <a:t>Efficient Cart Management</a:t>
            </a:r>
          </a:p>
          <a:p>
            <a:r>
              <a:rPr lang="en-US" b="1"/>
              <a:t>   </a:t>
            </a:r>
            <a:r>
              <a:rPr lang="en-US" b="1" u="sng"/>
              <a:t>Outcome:</a:t>
            </a:r>
            <a:endParaRPr lang="en-US" b="1" u="sng" dirty="0"/>
          </a:p>
          <a:p>
            <a:r>
              <a:rPr lang="en-US" dirty="0"/>
              <a:t>This solution will provide users with a seamless shopping experience and give admins full control over inventory management—making it a flexible foundation for small to mid-scale online stores. The architecture also supports future integrations like payment gateways, search filters, or order tracking.</a:t>
            </a:r>
          </a:p>
          <a:p>
            <a:pPr>
              <a:spcAft>
                <a:spcPts val="800"/>
              </a:spcAft>
            </a:pPr>
            <a:endParaRPr lang="en-US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2" y="59862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262630" y="862749"/>
            <a:ext cx="8737438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u="sng" dirty="0"/>
              <a:t>Frontend (Client-Side):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/>
              <a:t>React.js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/>
              <a:t>React Router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IN" dirty="0"/>
              <a:t>Context API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/>
              <a:t>CSS &amp; Inline Styling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u="sng" dirty="0"/>
              <a:t>Backend (Server-Side):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IN" dirty="0"/>
              <a:t>Node.js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IN" dirty="0"/>
              <a:t>Express.js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IN" dirty="0"/>
              <a:t>JWT (JSON Web Tokens)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IN" dirty="0"/>
              <a:t>Multer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IN" dirty="0"/>
              <a:t>Cors &amp; Body-Parser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u="sng" dirty="0"/>
              <a:t>Database: </a:t>
            </a:r>
            <a:r>
              <a:rPr lang="en-IN" dirty="0"/>
              <a:t>MongoDB, Mongoose.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u="sng" dirty="0"/>
              <a:t>Development &amp; Utilities: </a:t>
            </a:r>
            <a:r>
              <a:rPr lang="en-IN" dirty="0"/>
              <a:t>Postman, Nodemon, VS Code.</a:t>
            </a:r>
            <a:br>
              <a:rPr lang="en-IN" dirty="0"/>
            </a:br>
            <a:br>
              <a:rPr lang="en-US" dirty="0"/>
            </a:br>
            <a:br>
              <a:rPr lang="en-US" dirty="0"/>
            </a:br>
            <a:br>
              <a:rPr lang="en-IN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90768" y="658644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C6F312-BD94-4D4A-AD96-81A5ACB4BC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08" b="-10462"/>
          <a:stretch/>
        </p:blipFill>
        <p:spPr>
          <a:xfrm>
            <a:off x="4625167" y="1029189"/>
            <a:ext cx="4014534" cy="1850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AA873D-72E1-473E-8242-79586C991E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05"/>
          <a:stretch/>
        </p:blipFill>
        <p:spPr>
          <a:xfrm>
            <a:off x="385831" y="997199"/>
            <a:ext cx="4133004" cy="16715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C61A41-8E7D-4AF3-AC30-4292F3D0B0DB}"/>
              </a:ext>
            </a:extLst>
          </p:cNvPr>
          <p:cNvSpPr txBox="1"/>
          <p:nvPr/>
        </p:nvSpPr>
        <p:spPr>
          <a:xfrm>
            <a:off x="1707459" y="2608342"/>
            <a:ext cx="1307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SignUp Page</a:t>
            </a:r>
            <a:endParaRPr lang="en-IN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4D800-D158-4474-A81F-DB63F6372947}"/>
              </a:ext>
            </a:extLst>
          </p:cNvPr>
          <p:cNvSpPr txBox="1"/>
          <p:nvPr/>
        </p:nvSpPr>
        <p:spPr>
          <a:xfrm>
            <a:off x="6228377" y="2608342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Login page</a:t>
            </a:r>
            <a:endParaRPr lang="en-IN" u="sn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DCE6D5-C074-43D9-A170-75F951E39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830" y="2892056"/>
            <a:ext cx="4133005" cy="17493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83B2F1-F5BF-4DCA-8011-112A056339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2916119"/>
            <a:ext cx="4067701" cy="17229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CC1ABD-102C-436C-AAC4-55AFEE61E146}"/>
              </a:ext>
            </a:extLst>
          </p:cNvPr>
          <p:cNvSpPr txBox="1"/>
          <p:nvPr/>
        </p:nvSpPr>
        <p:spPr>
          <a:xfrm>
            <a:off x="1542066" y="4641394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 Product Page</a:t>
            </a:r>
            <a:endParaRPr lang="en-IN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77450D-4D0E-4DA9-BB59-DCA12D7C9FBF}"/>
              </a:ext>
            </a:extLst>
          </p:cNvPr>
          <p:cNvSpPr txBox="1"/>
          <p:nvPr/>
        </p:nvSpPr>
        <p:spPr>
          <a:xfrm>
            <a:off x="6072886" y="4639094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All Product List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298168" y="641588"/>
            <a:ext cx="44280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  <a:p>
            <a:r>
              <a:rPr lang="en-IN" sz="1600" b="1" dirty="0">
                <a:solidFill>
                  <a:srgbClr val="213163"/>
                </a:solidFill>
              </a:rPr>
              <a:t> </a:t>
            </a:r>
            <a:endParaRPr lang="en-IN" sz="1600" b="1" u="sng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19246-91D5-4372-85EA-176D9B6E00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34" r="3148"/>
          <a:stretch/>
        </p:blipFill>
        <p:spPr>
          <a:xfrm>
            <a:off x="525568" y="1029668"/>
            <a:ext cx="3973267" cy="16444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D2F670-5B01-4C61-9FEE-C7098A016B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011" r="3261"/>
          <a:stretch/>
        </p:blipFill>
        <p:spPr>
          <a:xfrm>
            <a:off x="4645167" y="1041029"/>
            <a:ext cx="4428068" cy="16330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7D2412-4BBF-4B98-B7B8-901157DA42F2}"/>
              </a:ext>
            </a:extLst>
          </p:cNvPr>
          <p:cNvSpPr txBox="1"/>
          <p:nvPr/>
        </p:nvSpPr>
        <p:spPr>
          <a:xfrm>
            <a:off x="1957401" y="2714247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Home page</a:t>
            </a:r>
            <a:endParaRPr lang="en-IN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A7092F-031C-470F-8092-0EC7C48A35DB}"/>
              </a:ext>
            </a:extLst>
          </p:cNvPr>
          <p:cNvSpPr txBox="1"/>
          <p:nvPr/>
        </p:nvSpPr>
        <p:spPr>
          <a:xfrm>
            <a:off x="6205015" y="2755430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Men Category</a:t>
            </a:r>
            <a:endParaRPr lang="en-IN" u="sng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A621605-C22A-4AF9-9E74-BCF52BB7FB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568" y="3022024"/>
            <a:ext cx="4046432" cy="17144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5668591-5CCD-4B91-9955-85BF7AAE02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6235" y="3022024"/>
            <a:ext cx="4346999" cy="171440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5E3114C-EF95-4B76-84A2-D35354C6B712}"/>
              </a:ext>
            </a:extLst>
          </p:cNvPr>
          <p:cNvSpPr txBox="1"/>
          <p:nvPr/>
        </p:nvSpPr>
        <p:spPr>
          <a:xfrm>
            <a:off x="1723362" y="4663796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Women Category</a:t>
            </a:r>
            <a:endParaRPr lang="en-IN" u="sn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9987E7-C0D0-47BF-9EF2-BB14D7A3366C}"/>
              </a:ext>
            </a:extLst>
          </p:cNvPr>
          <p:cNvSpPr txBox="1"/>
          <p:nvPr/>
        </p:nvSpPr>
        <p:spPr>
          <a:xfrm>
            <a:off x="6244747" y="4663795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Kids Category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2867</TotalTime>
  <Words>734</Words>
  <Application>Microsoft Office PowerPoint</Application>
  <PresentationFormat>On-screen Show (16:9)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marneni</cp:lastModifiedBy>
  <cp:revision>70</cp:revision>
  <dcterms:modified xsi:type="dcterms:W3CDTF">2025-04-07T13:29:27Z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