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37" r:id="rId2"/>
    <p:sldId id="343" r:id="rId3"/>
    <p:sldId id="256" r:id="rId4"/>
    <p:sldId id="317" r:id="rId5"/>
    <p:sldId id="336" r:id="rId6"/>
    <p:sldId id="335" r:id="rId7"/>
    <p:sldId id="340" r:id="rId8"/>
    <p:sldId id="341" r:id="rId9"/>
    <p:sldId id="342" r:id="rId10"/>
    <p:sldId id="344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drik Clijsters" initials="HC" lastIdx="4" clrIdx="0">
    <p:extLst>
      <p:ext uri="{19B8F6BF-5375-455C-9EA6-DF929625EA0E}">
        <p15:presenceInfo xmlns:p15="http://schemas.microsoft.com/office/powerpoint/2012/main" userId="Hendrik Clijste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72A"/>
    <a:srgbClr val="1515A0"/>
    <a:srgbClr val="13139E"/>
    <a:srgbClr val="333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9BF85-59E7-4D13-B4DB-31F3FD01C650}" v="1920" dt="2022-04-18T14:19:36.847"/>
    <p1510:client id="{B62245CA-A4B0-4DAA-BC7A-4FBB9516EC4D}" v="22" dt="2022-04-18T12:08:03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349" autoAdjust="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ik Clijsters" userId="3bc123fa-08b6-4488-b224-8a1184b5eaff" providerId="ADAL" clId="{5AA0BCE1-A146-425B-8983-4CD48B3C98CE}"/>
    <pc:docChg chg="undo redo custSel addSld delSld modSld sldOrd">
      <pc:chgData name="Hendrik Clijsters" userId="3bc123fa-08b6-4488-b224-8a1184b5eaff" providerId="ADAL" clId="{5AA0BCE1-A146-425B-8983-4CD48B3C98CE}" dt="2022-02-19T11:56:10.761" v="459"/>
      <pc:docMkLst>
        <pc:docMk/>
      </pc:docMkLst>
      <pc:sldChg chg="addSp delSp modSp mod ord delAnim modAnim">
        <pc:chgData name="Hendrik Clijsters" userId="3bc123fa-08b6-4488-b224-8a1184b5eaff" providerId="ADAL" clId="{5AA0BCE1-A146-425B-8983-4CD48B3C98CE}" dt="2022-02-14T15:49:37.433" v="73" actId="1076"/>
        <pc:sldMkLst>
          <pc:docMk/>
          <pc:sldMk cId="2727650547" sldId="308"/>
        </pc:sldMkLst>
        <pc:spChg chg="mod">
          <ac:chgData name="Hendrik Clijsters" userId="3bc123fa-08b6-4488-b224-8a1184b5eaff" providerId="ADAL" clId="{5AA0BCE1-A146-425B-8983-4CD48B3C98CE}" dt="2022-02-14T15:48:02.114" v="46" actId="20577"/>
          <ac:spMkLst>
            <pc:docMk/>
            <pc:sldMk cId="2727650547" sldId="308"/>
            <ac:spMk id="2" creationId="{1D434B87-A018-465F-AE62-BC9E532FA2B5}"/>
          </ac:spMkLst>
        </pc:spChg>
        <pc:spChg chg="del">
          <ac:chgData name="Hendrik Clijsters" userId="3bc123fa-08b6-4488-b224-8a1184b5eaff" providerId="ADAL" clId="{5AA0BCE1-A146-425B-8983-4CD48B3C98CE}" dt="2022-02-14T15:48:08.568" v="50" actId="478"/>
          <ac:spMkLst>
            <pc:docMk/>
            <pc:sldMk cId="2727650547" sldId="308"/>
            <ac:spMk id="10" creationId="{83BA0454-5D03-4A2E-940D-971873CEC733}"/>
          </ac:spMkLst>
        </pc:spChg>
        <pc:spChg chg="del">
          <ac:chgData name="Hendrik Clijsters" userId="3bc123fa-08b6-4488-b224-8a1184b5eaff" providerId="ADAL" clId="{5AA0BCE1-A146-425B-8983-4CD48B3C98CE}" dt="2022-02-14T15:48:20.583" v="53" actId="478"/>
          <ac:spMkLst>
            <pc:docMk/>
            <pc:sldMk cId="2727650547" sldId="308"/>
            <ac:spMk id="21" creationId="{5C18BD6D-10B3-4407-A172-B98B4ECC9EA3}"/>
          </ac:spMkLst>
        </pc:spChg>
        <pc:spChg chg="del">
          <ac:chgData name="Hendrik Clijsters" userId="3bc123fa-08b6-4488-b224-8a1184b5eaff" providerId="ADAL" clId="{5AA0BCE1-A146-425B-8983-4CD48B3C98CE}" dt="2022-02-14T15:48:14.162" v="51" actId="478"/>
          <ac:spMkLst>
            <pc:docMk/>
            <pc:sldMk cId="2727650547" sldId="308"/>
            <ac:spMk id="22" creationId="{E2CE1DDA-76F5-40A9-93CE-27586BDF2816}"/>
          </ac:spMkLst>
        </pc:spChg>
        <pc:spChg chg="del">
          <ac:chgData name="Hendrik Clijsters" userId="3bc123fa-08b6-4488-b224-8a1184b5eaff" providerId="ADAL" clId="{5AA0BCE1-A146-425B-8983-4CD48B3C98CE}" dt="2022-02-14T15:48:16.734" v="52" actId="478"/>
          <ac:spMkLst>
            <pc:docMk/>
            <pc:sldMk cId="2727650547" sldId="308"/>
            <ac:spMk id="23" creationId="{A1213B24-C066-4174-8270-7261A24A8735}"/>
          </ac:spMkLst>
        </pc:spChg>
        <pc:spChg chg="mod">
          <ac:chgData name="Hendrik Clijsters" userId="3bc123fa-08b6-4488-b224-8a1184b5eaff" providerId="ADAL" clId="{5AA0BCE1-A146-425B-8983-4CD48B3C98CE}" dt="2022-02-14T15:49:37.433" v="73" actId="1076"/>
          <ac:spMkLst>
            <pc:docMk/>
            <pc:sldMk cId="2727650547" sldId="308"/>
            <ac:spMk id="27" creationId="{9A300621-7037-4B4F-872C-A27C57ABF09D}"/>
          </ac:spMkLst>
        </pc:spChg>
        <pc:spChg chg="mod">
          <ac:chgData name="Hendrik Clijsters" userId="3bc123fa-08b6-4488-b224-8a1184b5eaff" providerId="ADAL" clId="{5AA0BCE1-A146-425B-8983-4CD48B3C98CE}" dt="2022-02-14T15:49:35.024" v="71" actId="1076"/>
          <ac:spMkLst>
            <pc:docMk/>
            <pc:sldMk cId="2727650547" sldId="308"/>
            <ac:spMk id="30" creationId="{9C025D10-447B-4FC5-8F67-2D1AEFBAC120}"/>
          </ac:spMkLst>
        </pc:spChg>
        <pc:spChg chg="mod">
          <ac:chgData name="Hendrik Clijsters" userId="3bc123fa-08b6-4488-b224-8a1184b5eaff" providerId="ADAL" clId="{5AA0BCE1-A146-425B-8983-4CD48B3C98CE}" dt="2022-02-14T15:49:35.024" v="71" actId="1076"/>
          <ac:spMkLst>
            <pc:docMk/>
            <pc:sldMk cId="2727650547" sldId="308"/>
            <ac:spMk id="31" creationId="{46A268A5-BEB0-4CD0-ADCE-7B0615906623}"/>
          </ac:spMkLst>
        </pc:spChg>
        <pc:spChg chg="add mod">
          <ac:chgData name="Hendrik Clijsters" userId="3bc123fa-08b6-4488-b224-8a1184b5eaff" providerId="ADAL" clId="{5AA0BCE1-A146-425B-8983-4CD48B3C98CE}" dt="2022-02-14T15:49:35.024" v="71" actId="1076"/>
          <ac:spMkLst>
            <pc:docMk/>
            <pc:sldMk cId="2727650547" sldId="308"/>
            <ac:spMk id="32" creationId="{05D28BAD-5787-4F02-8799-EFF842BDF262}"/>
          </ac:spMkLst>
        </pc:spChg>
        <pc:spChg chg="add mod">
          <ac:chgData name="Hendrik Clijsters" userId="3bc123fa-08b6-4488-b224-8a1184b5eaff" providerId="ADAL" clId="{5AA0BCE1-A146-425B-8983-4CD48B3C98CE}" dt="2022-02-14T15:48:59.856" v="61"/>
          <ac:spMkLst>
            <pc:docMk/>
            <pc:sldMk cId="2727650547" sldId="308"/>
            <ac:spMk id="33" creationId="{0AC6FD3A-196E-4D70-BC9B-DE5D1D8838B0}"/>
          </ac:spMkLst>
        </pc:spChg>
        <pc:grpChg chg="add mod">
          <ac:chgData name="Hendrik Clijsters" userId="3bc123fa-08b6-4488-b224-8a1184b5eaff" providerId="ADAL" clId="{5AA0BCE1-A146-425B-8983-4CD48B3C98CE}" dt="2022-02-14T15:49:37.433" v="73" actId="1076"/>
          <ac:grpSpMkLst>
            <pc:docMk/>
            <pc:sldMk cId="2727650547" sldId="308"/>
            <ac:grpSpMk id="25" creationId="{4D81325F-AA2E-4EF2-B354-04C3C434B9FF}"/>
          </ac:grpSpMkLst>
        </pc:grpChg>
        <pc:grpChg chg="add mod">
          <ac:chgData name="Hendrik Clijsters" userId="3bc123fa-08b6-4488-b224-8a1184b5eaff" providerId="ADAL" clId="{5AA0BCE1-A146-425B-8983-4CD48B3C98CE}" dt="2022-02-14T15:49:35.024" v="71" actId="1076"/>
          <ac:grpSpMkLst>
            <pc:docMk/>
            <pc:sldMk cId="2727650547" sldId="308"/>
            <ac:grpSpMk id="28" creationId="{E4B96755-0432-42AE-9779-02107C2A3E9A}"/>
          </ac:grpSpMkLst>
        </pc:grpChg>
        <pc:picChg chg="del">
          <ac:chgData name="Hendrik Clijsters" userId="3bc123fa-08b6-4488-b224-8a1184b5eaff" providerId="ADAL" clId="{5AA0BCE1-A146-425B-8983-4CD48B3C98CE}" dt="2022-02-14T15:48:14.162" v="51" actId="478"/>
          <ac:picMkLst>
            <pc:docMk/>
            <pc:sldMk cId="2727650547" sldId="308"/>
            <ac:picMk id="8" creationId="{5A9A49B8-6985-4C7A-9941-7F1A64A663FA}"/>
          </ac:picMkLst>
        </pc:picChg>
        <pc:picChg chg="del">
          <ac:chgData name="Hendrik Clijsters" userId="3bc123fa-08b6-4488-b224-8a1184b5eaff" providerId="ADAL" clId="{5AA0BCE1-A146-425B-8983-4CD48B3C98CE}" dt="2022-02-14T15:48:03.521" v="47" actId="478"/>
          <ac:picMkLst>
            <pc:docMk/>
            <pc:sldMk cId="2727650547" sldId="308"/>
            <ac:picMk id="9" creationId="{D2BDB483-14AC-4D99-BA18-68767C4E1BFD}"/>
          </ac:picMkLst>
        </pc:picChg>
        <pc:picChg chg="del">
          <ac:chgData name="Hendrik Clijsters" userId="3bc123fa-08b6-4488-b224-8a1184b5eaff" providerId="ADAL" clId="{5AA0BCE1-A146-425B-8983-4CD48B3C98CE}" dt="2022-02-14T15:48:14.162" v="51" actId="478"/>
          <ac:picMkLst>
            <pc:docMk/>
            <pc:sldMk cId="2727650547" sldId="308"/>
            <ac:picMk id="13" creationId="{FA7E4A36-5DC9-43BD-BB21-54402EDDC091}"/>
          </ac:picMkLst>
        </pc:picChg>
        <pc:picChg chg="del">
          <ac:chgData name="Hendrik Clijsters" userId="3bc123fa-08b6-4488-b224-8a1184b5eaff" providerId="ADAL" clId="{5AA0BCE1-A146-425B-8983-4CD48B3C98CE}" dt="2022-02-14T15:48:05.586" v="49" actId="478"/>
          <ac:picMkLst>
            <pc:docMk/>
            <pc:sldMk cId="2727650547" sldId="308"/>
            <ac:picMk id="14" creationId="{6CD53CEC-4619-4685-9221-1242D996D272}"/>
          </ac:picMkLst>
        </pc:picChg>
        <pc:picChg chg="del">
          <ac:chgData name="Hendrik Clijsters" userId="3bc123fa-08b6-4488-b224-8a1184b5eaff" providerId="ADAL" clId="{5AA0BCE1-A146-425B-8983-4CD48B3C98CE}" dt="2022-02-14T15:48:14.162" v="51" actId="478"/>
          <ac:picMkLst>
            <pc:docMk/>
            <pc:sldMk cId="2727650547" sldId="308"/>
            <ac:picMk id="18" creationId="{9648DB11-EE78-4524-9CD0-F13D08EEE12E}"/>
          </ac:picMkLst>
        </pc:picChg>
        <pc:picChg chg="add mod">
          <ac:chgData name="Hendrik Clijsters" userId="3bc123fa-08b6-4488-b224-8a1184b5eaff" providerId="ADAL" clId="{5AA0BCE1-A146-425B-8983-4CD48B3C98CE}" dt="2022-02-14T15:49:36.086" v="72" actId="1076"/>
          <ac:picMkLst>
            <pc:docMk/>
            <pc:sldMk cId="2727650547" sldId="308"/>
            <ac:picMk id="19" creationId="{22DB62DA-7005-47AB-8406-C847F6B02CA9}"/>
          </ac:picMkLst>
        </pc:picChg>
        <pc:picChg chg="del">
          <ac:chgData name="Hendrik Clijsters" userId="3bc123fa-08b6-4488-b224-8a1184b5eaff" providerId="ADAL" clId="{5AA0BCE1-A146-425B-8983-4CD48B3C98CE}" dt="2022-02-14T15:48:14.162" v="51" actId="478"/>
          <ac:picMkLst>
            <pc:docMk/>
            <pc:sldMk cId="2727650547" sldId="308"/>
            <ac:picMk id="24" creationId="{8069EFA3-CE3B-4D01-9238-AE4DE66D9CC8}"/>
          </ac:picMkLst>
        </pc:picChg>
        <pc:picChg chg="mod">
          <ac:chgData name="Hendrik Clijsters" userId="3bc123fa-08b6-4488-b224-8a1184b5eaff" providerId="ADAL" clId="{5AA0BCE1-A146-425B-8983-4CD48B3C98CE}" dt="2022-02-14T15:49:37.433" v="73" actId="1076"/>
          <ac:picMkLst>
            <pc:docMk/>
            <pc:sldMk cId="2727650547" sldId="308"/>
            <ac:picMk id="26" creationId="{CF87DBF9-224E-4F92-B26D-B74273946242}"/>
          </ac:picMkLst>
        </pc:picChg>
        <pc:picChg chg="mod">
          <ac:chgData name="Hendrik Clijsters" userId="3bc123fa-08b6-4488-b224-8a1184b5eaff" providerId="ADAL" clId="{5AA0BCE1-A146-425B-8983-4CD48B3C98CE}" dt="2022-02-14T15:49:35.024" v="71" actId="1076"/>
          <ac:picMkLst>
            <pc:docMk/>
            <pc:sldMk cId="2727650547" sldId="308"/>
            <ac:picMk id="29" creationId="{646388F7-8468-4748-8D9A-CA2F73781796}"/>
          </ac:picMkLst>
        </pc:picChg>
        <pc:picChg chg="add mod">
          <ac:chgData name="Hendrik Clijsters" userId="3bc123fa-08b6-4488-b224-8a1184b5eaff" providerId="ADAL" clId="{5AA0BCE1-A146-425B-8983-4CD48B3C98CE}" dt="2022-02-14T15:49:17.681" v="67" actId="1076"/>
          <ac:picMkLst>
            <pc:docMk/>
            <pc:sldMk cId="2727650547" sldId="308"/>
            <ac:picMk id="34" creationId="{8583AD0E-7397-47CE-942B-1B1AA8081613}"/>
          </ac:picMkLst>
        </pc:picChg>
        <pc:picChg chg="add mod">
          <ac:chgData name="Hendrik Clijsters" userId="3bc123fa-08b6-4488-b224-8a1184b5eaff" providerId="ADAL" clId="{5AA0BCE1-A146-425B-8983-4CD48B3C98CE}" dt="2022-02-14T15:49:31.732" v="70" actId="1076"/>
          <ac:picMkLst>
            <pc:docMk/>
            <pc:sldMk cId="2727650547" sldId="308"/>
            <ac:picMk id="35" creationId="{7533DEB8-8791-4BF1-87AC-762FA57685A2}"/>
          </ac:picMkLst>
        </pc:picChg>
        <pc:picChg chg="del">
          <ac:chgData name="Hendrik Clijsters" userId="3bc123fa-08b6-4488-b224-8a1184b5eaff" providerId="ADAL" clId="{5AA0BCE1-A146-425B-8983-4CD48B3C98CE}" dt="2022-02-14T15:48:03.960" v="48" actId="478"/>
          <ac:picMkLst>
            <pc:docMk/>
            <pc:sldMk cId="2727650547" sldId="308"/>
            <ac:picMk id="1026" creationId="{A4085DED-4AA4-40BB-9F09-6E0949818BCF}"/>
          </ac:picMkLst>
        </pc:picChg>
        <pc:cxnChg chg="del">
          <ac:chgData name="Hendrik Clijsters" userId="3bc123fa-08b6-4488-b224-8a1184b5eaff" providerId="ADAL" clId="{5AA0BCE1-A146-425B-8983-4CD48B3C98CE}" dt="2022-02-14T15:48:14.162" v="51" actId="478"/>
          <ac:cxnSpMkLst>
            <pc:docMk/>
            <pc:sldMk cId="2727650547" sldId="308"/>
            <ac:cxnSpMk id="17" creationId="{E66CCD29-30F2-49DB-80AD-66E0F3713C49}"/>
          </ac:cxnSpMkLst>
        </pc:cxnChg>
        <pc:cxnChg chg="del">
          <ac:chgData name="Hendrik Clijsters" userId="3bc123fa-08b6-4488-b224-8a1184b5eaff" providerId="ADAL" clId="{5AA0BCE1-A146-425B-8983-4CD48B3C98CE}" dt="2022-02-14T15:48:14.162" v="51" actId="478"/>
          <ac:cxnSpMkLst>
            <pc:docMk/>
            <pc:sldMk cId="2727650547" sldId="308"/>
            <ac:cxnSpMk id="20" creationId="{6E9773B6-1B08-408B-B23F-C8708C57A4F8}"/>
          </ac:cxnSpMkLst>
        </pc:cxnChg>
      </pc:sldChg>
      <pc:sldChg chg="addSp delSp modSp mod modAnim">
        <pc:chgData name="Hendrik Clijsters" userId="3bc123fa-08b6-4488-b224-8a1184b5eaff" providerId="ADAL" clId="{5AA0BCE1-A146-425B-8983-4CD48B3C98CE}" dt="2022-02-14T22:15:32.936" v="215"/>
        <pc:sldMkLst>
          <pc:docMk/>
          <pc:sldMk cId="2157753596" sldId="310"/>
        </pc:sldMkLst>
        <pc:spChg chg="mod">
          <ac:chgData name="Hendrik Clijsters" userId="3bc123fa-08b6-4488-b224-8a1184b5eaff" providerId="ADAL" clId="{5AA0BCE1-A146-425B-8983-4CD48B3C98CE}" dt="2022-02-14T22:10:09.077" v="154" actId="1037"/>
          <ac:spMkLst>
            <pc:docMk/>
            <pc:sldMk cId="2157753596" sldId="310"/>
            <ac:spMk id="8" creationId="{AE9C87DC-2616-434D-BD87-A810EBD3D22E}"/>
          </ac:spMkLst>
        </pc:spChg>
        <pc:spChg chg="add del">
          <ac:chgData name="Hendrik Clijsters" userId="3bc123fa-08b6-4488-b224-8a1184b5eaff" providerId="ADAL" clId="{5AA0BCE1-A146-425B-8983-4CD48B3C98CE}" dt="2022-02-14T22:09:58.619" v="116" actId="22"/>
          <ac:spMkLst>
            <pc:docMk/>
            <pc:sldMk cId="2157753596" sldId="310"/>
            <ac:spMk id="14" creationId="{210894A9-B503-4D0D-96FE-AF96DFB413C5}"/>
          </ac:spMkLst>
        </pc:spChg>
        <pc:spChg chg="mod">
          <ac:chgData name="Hendrik Clijsters" userId="3bc123fa-08b6-4488-b224-8a1184b5eaff" providerId="ADAL" clId="{5AA0BCE1-A146-425B-8983-4CD48B3C98CE}" dt="2022-02-14T22:10:50.487" v="196" actId="1076"/>
          <ac:spMkLst>
            <pc:docMk/>
            <pc:sldMk cId="2157753596" sldId="310"/>
            <ac:spMk id="15" creationId="{A0C9346C-7FA0-4A6C-8844-AEC3F95B6F17}"/>
          </ac:spMkLst>
        </pc:spChg>
        <pc:spChg chg="add mod">
          <ac:chgData name="Hendrik Clijsters" userId="3bc123fa-08b6-4488-b224-8a1184b5eaff" providerId="ADAL" clId="{5AA0BCE1-A146-425B-8983-4CD48B3C98CE}" dt="2022-02-14T22:10:22.368" v="156" actId="1076"/>
          <ac:spMkLst>
            <pc:docMk/>
            <pc:sldMk cId="2157753596" sldId="310"/>
            <ac:spMk id="16" creationId="{2FBA716B-BB6C-4028-95F7-3049FD3C0B46}"/>
          </ac:spMkLst>
        </pc:spChg>
        <pc:spChg chg="add del">
          <ac:chgData name="Hendrik Clijsters" userId="3bc123fa-08b6-4488-b224-8a1184b5eaff" providerId="ADAL" clId="{5AA0BCE1-A146-425B-8983-4CD48B3C98CE}" dt="2022-02-14T22:10:39.514" v="193" actId="22"/>
          <ac:spMkLst>
            <pc:docMk/>
            <pc:sldMk cId="2157753596" sldId="310"/>
            <ac:spMk id="18" creationId="{FCFB65AE-D016-4BA7-9BC5-4E0AFA8058F5}"/>
          </ac:spMkLst>
        </pc:spChg>
        <pc:spChg chg="add mod">
          <ac:chgData name="Hendrik Clijsters" userId="3bc123fa-08b6-4488-b224-8a1184b5eaff" providerId="ADAL" clId="{5AA0BCE1-A146-425B-8983-4CD48B3C98CE}" dt="2022-02-14T22:10:44.822" v="195" actId="1076"/>
          <ac:spMkLst>
            <pc:docMk/>
            <pc:sldMk cId="2157753596" sldId="310"/>
            <ac:spMk id="21" creationId="{4C399201-36BA-4782-B4B7-3A930DFC85B4}"/>
          </ac:spMkLst>
        </pc:spChg>
        <pc:spChg chg="mod">
          <ac:chgData name="Hendrik Clijsters" userId="3bc123fa-08b6-4488-b224-8a1184b5eaff" providerId="ADAL" clId="{5AA0BCE1-A146-425B-8983-4CD48B3C98CE}" dt="2022-02-14T16:01:12.383" v="74" actId="113"/>
          <ac:spMkLst>
            <pc:docMk/>
            <pc:sldMk cId="2157753596" sldId="310"/>
            <ac:spMk id="24" creationId="{29701277-D2E1-4406-AA22-FAFD6D9B1FFC}"/>
          </ac:spMkLst>
        </pc:spChg>
      </pc:sldChg>
      <pc:sldChg chg="addSp delSp modSp modAnim">
        <pc:chgData name="Hendrik Clijsters" userId="3bc123fa-08b6-4488-b224-8a1184b5eaff" providerId="ADAL" clId="{5AA0BCE1-A146-425B-8983-4CD48B3C98CE}" dt="2022-02-14T22:22:18.846" v="238" actId="6549"/>
        <pc:sldMkLst>
          <pc:docMk/>
          <pc:sldMk cId="496557487" sldId="311"/>
        </pc:sldMkLst>
        <pc:spChg chg="mod">
          <ac:chgData name="Hendrik Clijsters" userId="3bc123fa-08b6-4488-b224-8a1184b5eaff" providerId="ADAL" clId="{5AA0BCE1-A146-425B-8983-4CD48B3C98CE}" dt="2022-02-14T22:22:18.846" v="238" actId="6549"/>
          <ac:spMkLst>
            <pc:docMk/>
            <pc:sldMk cId="496557487" sldId="311"/>
            <ac:spMk id="27" creationId="{6873522C-813A-4580-91D4-855E6D7A7FD9}"/>
          </ac:spMkLst>
        </pc:spChg>
        <pc:picChg chg="add mod">
          <ac:chgData name="Hendrik Clijsters" userId="3bc123fa-08b6-4488-b224-8a1184b5eaff" providerId="ADAL" clId="{5AA0BCE1-A146-425B-8983-4CD48B3C98CE}" dt="2022-02-14T22:18:55.500" v="227" actId="1076"/>
          <ac:picMkLst>
            <pc:docMk/>
            <pc:sldMk cId="496557487" sldId="311"/>
            <ac:picMk id="35" creationId="{59465369-CB43-46CA-A89D-1893367D3156}"/>
          </ac:picMkLst>
        </pc:picChg>
        <pc:picChg chg="del">
          <ac:chgData name="Hendrik Clijsters" userId="3bc123fa-08b6-4488-b224-8a1184b5eaff" providerId="ADAL" clId="{5AA0BCE1-A146-425B-8983-4CD48B3C98CE}" dt="2022-02-14T22:18:50.098" v="224" actId="478"/>
          <ac:picMkLst>
            <pc:docMk/>
            <pc:sldMk cId="496557487" sldId="311"/>
            <ac:picMk id="3074" creationId="{F2544FDB-2F28-49E4-A230-6C63189F5A7D}"/>
          </ac:picMkLst>
        </pc:picChg>
      </pc:sldChg>
      <pc:sldChg chg="addSp modSp mod modAnim">
        <pc:chgData name="Hendrik Clijsters" userId="3bc123fa-08b6-4488-b224-8a1184b5eaff" providerId="ADAL" clId="{5AA0BCE1-A146-425B-8983-4CD48B3C98CE}" dt="2022-02-14T22:24:58.909" v="268"/>
        <pc:sldMkLst>
          <pc:docMk/>
          <pc:sldMk cId="1996199754" sldId="312"/>
        </pc:sldMkLst>
        <pc:spChg chg="mod">
          <ac:chgData name="Hendrik Clijsters" userId="3bc123fa-08b6-4488-b224-8a1184b5eaff" providerId="ADAL" clId="{5AA0BCE1-A146-425B-8983-4CD48B3C98CE}" dt="2022-02-14T22:22:25.452" v="244" actId="6549"/>
          <ac:spMkLst>
            <pc:docMk/>
            <pc:sldMk cId="1996199754" sldId="312"/>
            <ac:spMk id="27" creationId="{6873522C-813A-4580-91D4-855E6D7A7FD9}"/>
          </ac:spMkLst>
        </pc:spChg>
        <pc:spChg chg="mod">
          <ac:chgData name="Hendrik Clijsters" userId="3bc123fa-08b6-4488-b224-8a1184b5eaff" providerId="ADAL" clId="{5AA0BCE1-A146-425B-8983-4CD48B3C98CE}" dt="2022-02-14T22:24:34.037" v="263" actId="1036"/>
          <ac:spMkLst>
            <pc:docMk/>
            <pc:sldMk cId="1996199754" sldId="312"/>
            <ac:spMk id="42" creationId="{CB1F1354-0BCE-4999-9DE9-FFFD2CB4573E}"/>
          </ac:spMkLst>
        </pc:spChg>
        <pc:spChg chg="mod">
          <ac:chgData name="Hendrik Clijsters" userId="3bc123fa-08b6-4488-b224-8a1184b5eaff" providerId="ADAL" clId="{5AA0BCE1-A146-425B-8983-4CD48B3C98CE}" dt="2022-02-14T22:24:34.037" v="263" actId="1036"/>
          <ac:spMkLst>
            <pc:docMk/>
            <pc:sldMk cId="1996199754" sldId="312"/>
            <ac:spMk id="44" creationId="{04A62F9D-2921-49C7-B00A-902F8E713780}"/>
          </ac:spMkLst>
        </pc:spChg>
        <pc:picChg chg="add mod">
          <ac:chgData name="Hendrik Clijsters" userId="3bc123fa-08b6-4488-b224-8a1184b5eaff" providerId="ADAL" clId="{5AA0BCE1-A146-425B-8983-4CD48B3C98CE}" dt="2022-02-14T22:24:38.246" v="265" actId="14100"/>
          <ac:picMkLst>
            <pc:docMk/>
            <pc:sldMk cId="1996199754" sldId="312"/>
            <ac:picMk id="30" creationId="{B2A7C3D8-AE38-4D1C-A67D-A6DC6328248D}"/>
          </ac:picMkLst>
        </pc:picChg>
      </pc:sldChg>
      <pc:sldChg chg="modAnim">
        <pc:chgData name="Hendrik Clijsters" userId="3bc123fa-08b6-4488-b224-8a1184b5eaff" providerId="ADAL" clId="{5AA0BCE1-A146-425B-8983-4CD48B3C98CE}" dt="2022-02-14T22:29:36.880" v="277"/>
        <pc:sldMkLst>
          <pc:docMk/>
          <pc:sldMk cId="3042185573" sldId="313"/>
        </pc:sldMkLst>
      </pc:sldChg>
      <pc:sldChg chg="modSp mod">
        <pc:chgData name="Hendrik Clijsters" userId="3bc123fa-08b6-4488-b224-8a1184b5eaff" providerId="ADAL" clId="{5AA0BCE1-A146-425B-8983-4CD48B3C98CE}" dt="2022-02-15T17:51:23.116" v="308" actId="1076"/>
        <pc:sldMkLst>
          <pc:docMk/>
          <pc:sldMk cId="4014299513" sldId="314"/>
        </pc:sldMkLst>
        <pc:spChg chg="mod">
          <ac:chgData name="Hendrik Clijsters" userId="3bc123fa-08b6-4488-b224-8a1184b5eaff" providerId="ADAL" clId="{5AA0BCE1-A146-425B-8983-4CD48B3C98CE}" dt="2022-02-15T17:51:23.116" v="308" actId="1076"/>
          <ac:spMkLst>
            <pc:docMk/>
            <pc:sldMk cId="4014299513" sldId="314"/>
            <ac:spMk id="14" creationId="{B98DC14E-58DC-4E85-9C84-A1DB8F8737FE}"/>
          </ac:spMkLst>
        </pc:spChg>
      </pc:sldChg>
      <pc:sldChg chg="addSp delSp modSp mod delAnim modAnim">
        <pc:chgData name="Hendrik Clijsters" userId="3bc123fa-08b6-4488-b224-8a1184b5eaff" providerId="ADAL" clId="{5AA0BCE1-A146-425B-8983-4CD48B3C98CE}" dt="2022-02-19T11:53:37.422" v="458" actId="1076"/>
        <pc:sldMkLst>
          <pc:docMk/>
          <pc:sldMk cId="1524242291" sldId="315"/>
        </pc:sldMkLst>
        <pc:spChg chg="mod">
          <ac:chgData name="Hendrik Clijsters" userId="3bc123fa-08b6-4488-b224-8a1184b5eaff" providerId="ADAL" clId="{5AA0BCE1-A146-425B-8983-4CD48B3C98CE}" dt="2022-02-19T11:34:54.546" v="315" actId="20577"/>
          <ac:spMkLst>
            <pc:docMk/>
            <pc:sldMk cId="1524242291" sldId="315"/>
            <ac:spMk id="2" creationId="{1D434B87-A018-465F-AE62-BC9E532FA2B5}"/>
          </ac:spMkLst>
        </pc:spChg>
        <pc:spChg chg="add del mod">
          <ac:chgData name="Hendrik Clijsters" userId="3bc123fa-08b6-4488-b224-8a1184b5eaff" providerId="ADAL" clId="{5AA0BCE1-A146-425B-8983-4CD48B3C98CE}" dt="2022-02-19T11:35:01.468" v="318" actId="478"/>
          <ac:spMkLst>
            <pc:docMk/>
            <pc:sldMk cId="1524242291" sldId="315"/>
            <ac:spMk id="4" creationId="{B4B47135-2469-4218-A3A9-4C61965BFC0C}"/>
          </ac:spMkLst>
        </pc:spChg>
        <pc:spChg chg="add mod">
          <ac:chgData name="Hendrik Clijsters" userId="3bc123fa-08b6-4488-b224-8a1184b5eaff" providerId="ADAL" clId="{5AA0BCE1-A146-425B-8983-4CD48B3C98CE}" dt="2022-02-19T11:53:35.020" v="457" actId="1076"/>
          <ac:spMkLst>
            <pc:docMk/>
            <pc:sldMk cId="1524242291" sldId="315"/>
            <ac:spMk id="17" creationId="{8E0222BB-F5D6-45FC-9B29-801E3522D013}"/>
          </ac:spMkLst>
        </pc:spChg>
        <pc:spChg chg="add mod">
          <ac:chgData name="Hendrik Clijsters" userId="3bc123fa-08b6-4488-b224-8a1184b5eaff" providerId="ADAL" clId="{5AA0BCE1-A146-425B-8983-4CD48B3C98CE}" dt="2022-02-19T11:53:37.422" v="458" actId="1076"/>
          <ac:spMkLst>
            <pc:docMk/>
            <pc:sldMk cId="1524242291" sldId="315"/>
            <ac:spMk id="18" creationId="{EAF9DF6E-DD67-4DC7-A613-98D8AA8E0C02}"/>
          </ac:spMkLst>
        </pc:spChg>
        <pc:spChg chg="add mod">
          <ac:chgData name="Hendrik Clijsters" userId="3bc123fa-08b6-4488-b224-8a1184b5eaff" providerId="ADAL" clId="{5AA0BCE1-A146-425B-8983-4CD48B3C98CE}" dt="2022-02-19T11:50:33.835" v="448" actId="1076"/>
          <ac:spMkLst>
            <pc:docMk/>
            <pc:sldMk cId="1524242291" sldId="315"/>
            <ac:spMk id="19" creationId="{B3DC46B6-507E-4DE5-B0B7-0F3874A2954B}"/>
          </ac:spMkLst>
        </pc:spChg>
        <pc:spChg chg="add mod">
          <ac:chgData name="Hendrik Clijsters" userId="3bc123fa-08b6-4488-b224-8a1184b5eaff" providerId="ADAL" clId="{5AA0BCE1-A146-425B-8983-4CD48B3C98CE}" dt="2022-02-19T11:50:47.149" v="454" actId="1076"/>
          <ac:spMkLst>
            <pc:docMk/>
            <pc:sldMk cId="1524242291" sldId="315"/>
            <ac:spMk id="20" creationId="{AA8C56EC-1B6C-4639-9842-9B1207B26F67}"/>
          </ac:spMkLst>
        </pc:spChg>
        <pc:picChg chg="add mod ord">
          <ac:chgData name="Hendrik Clijsters" userId="3bc123fa-08b6-4488-b224-8a1184b5eaff" providerId="ADAL" clId="{5AA0BCE1-A146-425B-8983-4CD48B3C98CE}" dt="2022-02-19T11:48:59.152" v="385" actId="1076"/>
          <ac:picMkLst>
            <pc:docMk/>
            <pc:sldMk cId="1524242291" sldId="315"/>
            <ac:picMk id="6" creationId="{FABDDC6E-E31C-448E-8EB4-07FA3AA75E65}"/>
          </ac:picMkLst>
        </pc:picChg>
        <pc:picChg chg="add del mod">
          <ac:chgData name="Hendrik Clijsters" userId="3bc123fa-08b6-4488-b224-8a1184b5eaff" providerId="ADAL" clId="{5AA0BCE1-A146-425B-8983-4CD48B3C98CE}" dt="2022-02-19T11:39:34.322" v="330" actId="21"/>
          <ac:picMkLst>
            <pc:docMk/>
            <pc:sldMk cId="1524242291" sldId="315"/>
            <ac:picMk id="8" creationId="{6DE0931E-A8D5-4DF8-BE7F-1129B7A7C0A6}"/>
          </ac:picMkLst>
        </pc:picChg>
        <pc:picChg chg="del">
          <ac:chgData name="Hendrik Clijsters" userId="3bc123fa-08b6-4488-b224-8a1184b5eaff" providerId="ADAL" clId="{5AA0BCE1-A146-425B-8983-4CD48B3C98CE}" dt="2022-02-19T11:34:58.041" v="317" actId="478"/>
          <ac:picMkLst>
            <pc:docMk/>
            <pc:sldMk cId="1524242291" sldId="315"/>
            <ac:picMk id="10" creationId="{42C67D12-3DC1-4B03-BE29-454DDE2F0D14}"/>
          </ac:picMkLst>
        </pc:picChg>
        <pc:picChg chg="del">
          <ac:chgData name="Hendrik Clijsters" userId="3bc123fa-08b6-4488-b224-8a1184b5eaff" providerId="ADAL" clId="{5AA0BCE1-A146-425B-8983-4CD48B3C98CE}" dt="2022-02-19T11:34:56.715" v="316" actId="478"/>
          <ac:picMkLst>
            <pc:docMk/>
            <pc:sldMk cId="1524242291" sldId="315"/>
            <ac:picMk id="12" creationId="{7078883B-6725-406B-9B72-0D7BA41E9CC9}"/>
          </ac:picMkLst>
        </pc:picChg>
        <pc:picChg chg="del">
          <ac:chgData name="Hendrik Clijsters" userId="3bc123fa-08b6-4488-b224-8a1184b5eaff" providerId="ADAL" clId="{5AA0BCE1-A146-425B-8983-4CD48B3C98CE}" dt="2022-02-19T11:35:02.686" v="319" actId="478"/>
          <ac:picMkLst>
            <pc:docMk/>
            <pc:sldMk cId="1524242291" sldId="315"/>
            <ac:picMk id="15" creationId="{E665FE9F-5049-47D6-8243-DBC0E4C7B7BC}"/>
          </ac:picMkLst>
        </pc:picChg>
        <pc:picChg chg="add mod">
          <ac:chgData name="Hendrik Clijsters" userId="3bc123fa-08b6-4488-b224-8a1184b5eaff" providerId="ADAL" clId="{5AA0BCE1-A146-425B-8983-4CD48B3C98CE}" dt="2022-02-19T11:49:58.188" v="435" actId="1076"/>
          <ac:picMkLst>
            <pc:docMk/>
            <pc:sldMk cId="1524242291" sldId="315"/>
            <ac:picMk id="1026" creationId="{A21F24FC-35E8-4F04-A400-74E9A38DBEAF}"/>
          </ac:picMkLst>
        </pc:picChg>
        <pc:picChg chg="add mod">
          <ac:chgData name="Hendrik Clijsters" userId="3bc123fa-08b6-4488-b224-8a1184b5eaff" providerId="ADAL" clId="{5AA0BCE1-A146-425B-8983-4CD48B3C98CE}" dt="2022-02-19T11:49:42.266" v="418" actId="1076"/>
          <ac:picMkLst>
            <pc:docMk/>
            <pc:sldMk cId="1524242291" sldId="315"/>
            <ac:picMk id="1028" creationId="{94F1E873-6DD5-48C0-B520-BC58A4962380}"/>
          </ac:picMkLst>
        </pc:picChg>
        <pc:cxnChg chg="add mod">
          <ac:chgData name="Hendrik Clijsters" userId="3bc123fa-08b6-4488-b224-8a1184b5eaff" providerId="ADAL" clId="{5AA0BCE1-A146-425B-8983-4CD48B3C98CE}" dt="2022-02-19T11:48:55.909" v="384" actId="1582"/>
          <ac:cxnSpMkLst>
            <pc:docMk/>
            <pc:sldMk cId="1524242291" sldId="315"/>
            <ac:cxnSpMk id="13" creationId="{3949E67A-EC97-449E-A6FF-D83D58982E23}"/>
          </ac:cxnSpMkLst>
        </pc:cxnChg>
      </pc:sldChg>
      <pc:sldChg chg="add">
        <pc:chgData name="Hendrik Clijsters" userId="3bc123fa-08b6-4488-b224-8a1184b5eaff" providerId="ADAL" clId="{5AA0BCE1-A146-425B-8983-4CD48B3C98CE}" dt="2022-02-14T15:47:36.536" v="2" actId="2890"/>
        <pc:sldMkLst>
          <pc:docMk/>
          <pc:sldMk cId="1124544280" sldId="317"/>
        </pc:sldMkLst>
      </pc:sldChg>
      <pc:sldChg chg="add del">
        <pc:chgData name="Hendrik Clijsters" userId="3bc123fa-08b6-4488-b224-8a1184b5eaff" providerId="ADAL" clId="{5AA0BCE1-A146-425B-8983-4CD48B3C98CE}" dt="2022-02-14T15:47:34.286" v="1" actId="2890"/>
        <pc:sldMkLst>
          <pc:docMk/>
          <pc:sldMk cId="3923463289" sldId="317"/>
        </pc:sldMkLst>
      </pc:sldChg>
      <pc:sldChg chg="addSp delSp modSp add mod delAnim">
        <pc:chgData name="Hendrik Clijsters" userId="3bc123fa-08b6-4488-b224-8a1184b5eaff" providerId="ADAL" clId="{5AA0BCE1-A146-425B-8983-4CD48B3C98CE}" dt="2022-02-15T17:50:43.107" v="297"/>
        <pc:sldMkLst>
          <pc:docMk/>
          <pc:sldMk cId="3030845687" sldId="318"/>
        </pc:sldMkLst>
        <pc:spChg chg="mod">
          <ac:chgData name="Hendrik Clijsters" userId="3bc123fa-08b6-4488-b224-8a1184b5eaff" providerId="ADAL" clId="{5AA0BCE1-A146-425B-8983-4CD48B3C98CE}" dt="2022-02-15T17:50:32.698" v="296" actId="20577"/>
          <ac:spMkLst>
            <pc:docMk/>
            <pc:sldMk cId="3030845687" sldId="318"/>
            <ac:spMk id="2" creationId="{1D434B87-A018-465F-AE62-BC9E532FA2B5}"/>
          </ac:spMkLst>
        </pc:spChg>
        <pc:spChg chg="del">
          <ac:chgData name="Hendrik Clijsters" userId="3bc123fa-08b6-4488-b224-8a1184b5eaff" providerId="ADAL" clId="{5AA0BCE1-A146-425B-8983-4CD48B3C98CE}" dt="2022-02-15T17:50:19.641" v="280" actId="478"/>
          <ac:spMkLst>
            <pc:docMk/>
            <pc:sldMk cId="3030845687" sldId="318"/>
            <ac:spMk id="5" creationId="{263ED935-0031-4DFA-9A2D-67DC00DDB28E}"/>
          </ac:spMkLst>
        </pc:spChg>
        <pc:picChg chg="del">
          <ac:chgData name="Hendrik Clijsters" userId="3bc123fa-08b6-4488-b224-8a1184b5eaff" providerId="ADAL" clId="{5AA0BCE1-A146-425B-8983-4CD48B3C98CE}" dt="2022-02-15T17:50:16.109" v="279" actId="478"/>
          <ac:picMkLst>
            <pc:docMk/>
            <pc:sldMk cId="3030845687" sldId="318"/>
            <ac:picMk id="6" creationId="{D1B83E4F-423A-4334-95AB-94C702CBD60C}"/>
          </ac:picMkLst>
        </pc:picChg>
        <pc:picChg chg="add mod">
          <ac:chgData name="Hendrik Clijsters" userId="3bc123fa-08b6-4488-b224-8a1184b5eaff" providerId="ADAL" clId="{5AA0BCE1-A146-425B-8983-4CD48B3C98CE}" dt="2022-02-15T17:50:43.107" v="297"/>
          <ac:picMkLst>
            <pc:docMk/>
            <pc:sldMk cId="3030845687" sldId="318"/>
            <ac:picMk id="7" creationId="{EC242C18-C23E-4C85-B98A-86CDBE67CD0E}"/>
          </ac:picMkLst>
        </pc:picChg>
      </pc:sldChg>
      <pc:sldChg chg="addSp delSp modSp add mod">
        <pc:chgData name="Hendrik Clijsters" userId="3bc123fa-08b6-4488-b224-8a1184b5eaff" providerId="ADAL" clId="{5AA0BCE1-A146-425B-8983-4CD48B3C98CE}" dt="2022-02-15T17:51:07.380" v="307" actId="20577"/>
        <pc:sldMkLst>
          <pc:docMk/>
          <pc:sldMk cId="1319650903" sldId="319"/>
        </pc:sldMkLst>
        <pc:spChg chg="mod">
          <ac:chgData name="Hendrik Clijsters" userId="3bc123fa-08b6-4488-b224-8a1184b5eaff" providerId="ADAL" clId="{5AA0BCE1-A146-425B-8983-4CD48B3C98CE}" dt="2022-02-15T17:51:07.380" v="307" actId="20577"/>
          <ac:spMkLst>
            <pc:docMk/>
            <pc:sldMk cId="1319650903" sldId="319"/>
            <ac:spMk id="2" creationId="{1D434B87-A018-465F-AE62-BC9E532FA2B5}"/>
          </ac:spMkLst>
        </pc:spChg>
        <pc:spChg chg="add mod">
          <ac:chgData name="Hendrik Clijsters" userId="3bc123fa-08b6-4488-b224-8a1184b5eaff" providerId="ADAL" clId="{5AA0BCE1-A146-425B-8983-4CD48B3C98CE}" dt="2022-02-15T17:51:02.239" v="299" actId="478"/>
          <ac:spMkLst>
            <pc:docMk/>
            <pc:sldMk cId="1319650903" sldId="319"/>
            <ac:spMk id="4" creationId="{064706EA-A52E-4C81-8A1E-B59D22CFF370}"/>
          </ac:spMkLst>
        </pc:spChg>
        <pc:picChg chg="del">
          <ac:chgData name="Hendrik Clijsters" userId="3bc123fa-08b6-4488-b224-8a1184b5eaff" providerId="ADAL" clId="{5AA0BCE1-A146-425B-8983-4CD48B3C98CE}" dt="2022-02-15T17:51:02.239" v="299" actId="478"/>
          <ac:picMkLst>
            <pc:docMk/>
            <pc:sldMk cId="1319650903" sldId="319"/>
            <ac:picMk id="7" creationId="{EC242C18-C23E-4C85-B98A-86CDBE67CD0E}"/>
          </ac:picMkLst>
        </pc:picChg>
        <pc:picChg chg="add mod">
          <ac:chgData name="Hendrik Clijsters" userId="3bc123fa-08b6-4488-b224-8a1184b5eaff" providerId="ADAL" clId="{5AA0BCE1-A146-425B-8983-4CD48B3C98CE}" dt="2022-02-15T17:51:02.929" v="300"/>
          <ac:picMkLst>
            <pc:docMk/>
            <pc:sldMk cId="1319650903" sldId="319"/>
            <ac:picMk id="8" creationId="{0C151F49-09F9-4848-B31F-98C991320BB4}"/>
          </ac:picMkLst>
        </pc:picChg>
        <pc:picChg chg="add mod">
          <ac:chgData name="Hendrik Clijsters" userId="3bc123fa-08b6-4488-b224-8a1184b5eaff" providerId="ADAL" clId="{5AA0BCE1-A146-425B-8983-4CD48B3C98CE}" dt="2022-02-15T17:51:02.929" v="300"/>
          <ac:picMkLst>
            <pc:docMk/>
            <pc:sldMk cId="1319650903" sldId="319"/>
            <ac:picMk id="9" creationId="{EE97D9D9-04B7-426D-AC0C-09244E5F7A8E}"/>
          </ac:picMkLst>
        </pc:picChg>
      </pc:sldChg>
      <pc:sldChg chg="add">
        <pc:chgData name="Hendrik Clijsters" userId="3bc123fa-08b6-4488-b224-8a1184b5eaff" providerId="ADAL" clId="{5AA0BCE1-A146-425B-8983-4CD48B3C98CE}" dt="2022-02-19T11:34:48.234" v="310" actId="2890"/>
        <pc:sldMkLst>
          <pc:docMk/>
          <pc:sldMk cId="3211077082" sldId="320"/>
        </pc:sldMkLst>
      </pc:sldChg>
      <pc:sldChg chg="addSp delSp modSp add mod modAnim">
        <pc:chgData name="Hendrik Clijsters" userId="3bc123fa-08b6-4488-b224-8a1184b5eaff" providerId="ADAL" clId="{5AA0BCE1-A146-425B-8983-4CD48B3C98CE}" dt="2022-02-19T11:56:10.761" v="459"/>
        <pc:sldMkLst>
          <pc:docMk/>
          <pc:sldMk cId="633736835" sldId="321"/>
        </pc:sldMkLst>
        <pc:picChg chg="add mod">
          <ac:chgData name="Hendrik Clijsters" userId="3bc123fa-08b6-4488-b224-8a1184b5eaff" providerId="ADAL" clId="{5AA0BCE1-A146-425B-8983-4CD48B3C98CE}" dt="2022-02-19T11:40:22.559" v="342" actId="14100"/>
          <ac:picMkLst>
            <pc:docMk/>
            <pc:sldMk cId="633736835" sldId="321"/>
            <ac:picMk id="4" creationId="{A9C002E2-46B2-40AE-AFF4-D40B256C60A3}"/>
          </ac:picMkLst>
        </pc:picChg>
        <pc:picChg chg="add mod">
          <ac:chgData name="Hendrik Clijsters" userId="3bc123fa-08b6-4488-b224-8a1184b5eaff" providerId="ADAL" clId="{5AA0BCE1-A146-425B-8983-4CD48B3C98CE}" dt="2022-02-19T11:40:27.829" v="344" actId="1076"/>
          <ac:picMkLst>
            <pc:docMk/>
            <pc:sldMk cId="633736835" sldId="321"/>
            <ac:picMk id="5" creationId="{1EB551EE-1620-4652-9396-3BBDABA86AAE}"/>
          </ac:picMkLst>
        </pc:picChg>
        <pc:picChg chg="del">
          <ac:chgData name="Hendrik Clijsters" userId="3bc123fa-08b6-4488-b224-8a1184b5eaff" providerId="ADAL" clId="{5AA0BCE1-A146-425B-8983-4CD48B3C98CE}" dt="2022-02-19T11:39:38.236" v="332" actId="478"/>
          <ac:picMkLst>
            <pc:docMk/>
            <pc:sldMk cId="633736835" sldId="321"/>
            <ac:picMk id="6" creationId="{FABDDC6E-E31C-448E-8EB4-07FA3AA75E65}"/>
          </ac:picMkLst>
        </pc:picChg>
        <pc:picChg chg="add mod">
          <ac:chgData name="Hendrik Clijsters" userId="3bc123fa-08b6-4488-b224-8a1184b5eaff" providerId="ADAL" clId="{5AA0BCE1-A146-425B-8983-4CD48B3C98CE}" dt="2022-02-19T11:41:00.110" v="349" actId="1076"/>
          <ac:picMkLst>
            <pc:docMk/>
            <pc:sldMk cId="633736835" sldId="321"/>
            <ac:picMk id="8" creationId="{6067D134-3C76-4D7A-94C2-12460879D5D7}"/>
          </ac:picMkLst>
        </pc:picChg>
      </pc:sldChg>
    </pc:docChg>
  </pc:docChgLst>
  <pc:docChgLst>
    <pc:chgData name="Hendrik Clijsters" userId="3bc123fa-08b6-4488-b224-8a1184b5eaff" providerId="ADAL" clId="{92E9BF85-59E7-4D13-B4DB-31F3FD01C650}"/>
    <pc:docChg chg="undo redo custSel addSld delSld modSld sldOrd">
      <pc:chgData name="Hendrik Clijsters" userId="3bc123fa-08b6-4488-b224-8a1184b5eaff" providerId="ADAL" clId="{92E9BF85-59E7-4D13-B4DB-31F3FD01C650}" dt="2022-04-19T02:04:16.259" v="3765" actId="20577"/>
      <pc:docMkLst>
        <pc:docMk/>
      </pc:docMkLst>
      <pc:sldChg chg="addSp delSp modSp mod delAnim modAnim">
        <pc:chgData name="Hendrik Clijsters" userId="3bc123fa-08b6-4488-b224-8a1184b5eaff" providerId="ADAL" clId="{92E9BF85-59E7-4D13-B4DB-31F3FD01C650}" dt="2022-04-18T13:22:42.145" v="3163" actId="20577"/>
        <pc:sldMkLst>
          <pc:docMk/>
          <pc:sldMk cId="1124544280" sldId="317"/>
        </pc:sldMkLst>
        <pc:spChg chg="mod">
          <ac:chgData name="Hendrik Clijsters" userId="3bc123fa-08b6-4488-b224-8a1184b5eaff" providerId="ADAL" clId="{92E9BF85-59E7-4D13-B4DB-31F3FD01C650}" dt="2022-04-18T13:22:42.145" v="3163" actId="20577"/>
          <ac:spMkLst>
            <pc:docMk/>
            <pc:sldMk cId="1124544280" sldId="317"/>
            <ac:spMk id="2" creationId="{1D434B87-A018-465F-AE62-BC9E532FA2B5}"/>
          </ac:spMkLst>
        </pc:spChg>
        <pc:spChg chg="del">
          <ac:chgData name="Hendrik Clijsters" userId="3bc123fa-08b6-4488-b224-8a1184b5eaff" providerId="ADAL" clId="{92E9BF85-59E7-4D13-B4DB-31F3FD01C650}" dt="2022-04-18T12:09:03.090" v="1" actId="478"/>
          <ac:spMkLst>
            <pc:docMk/>
            <pc:sldMk cId="1124544280" sldId="317"/>
            <ac:spMk id="3" creationId="{5F31427D-9DAE-433B-8DF4-A0293BDCE065}"/>
          </ac:spMkLst>
        </pc:spChg>
        <pc:spChg chg="del">
          <ac:chgData name="Hendrik Clijsters" userId="3bc123fa-08b6-4488-b224-8a1184b5eaff" providerId="ADAL" clId="{92E9BF85-59E7-4D13-B4DB-31F3FD01C650}" dt="2022-04-18T12:09:06.182" v="7" actId="478"/>
          <ac:spMkLst>
            <pc:docMk/>
            <pc:sldMk cId="1124544280" sldId="317"/>
            <ac:spMk id="6" creationId="{1A101BB7-7F92-43B3-AE3B-A49A962546CF}"/>
          </ac:spMkLst>
        </pc:spChg>
        <pc:spChg chg="del">
          <ac:chgData name="Hendrik Clijsters" userId="3bc123fa-08b6-4488-b224-8a1184b5eaff" providerId="ADAL" clId="{92E9BF85-59E7-4D13-B4DB-31F3FD01C650}" dt="2022-04-18T12:09:07.978" v="8" actId="478"/>
          <ac:spMkLst>
            <pc:docMk/>
            <pc:sldMk cId="1124544280" sldId="317"/>
            <ac:spMk id="7" creationId="{F8F1DB01-4920-4854-937F-89F77E1B0650}"/>
          </ac:spMkLst>
        </pc:spChg>
        <pc:spChg chg="add del mod">
          <ac:chgData name="Hendrik Clijsters" userId="3bc123fa-08b6-4488-b224-8a1184b5eaff" providerId="ADAL" clId="{92E9BF85-59E7-4D13-B4DB-31F3FD01C650}" dt="2022-04-18T12:10:04.053" v="48"/>
          <ac:spMkLst>
            <pc:docMk/>
            <pc:sldMk cId="1124544280" sldId="317"/>
            <ac:spMk id="12" creationId="{3E423B0A-E267-4A37-A73E-D3F01DEE852E}"/>
          </ac:spMkLst>
        </pc:spChg>
        <pc:spChg chg="add mod">
          <ac:chgData name="Hendrik Clijsters" userId="3bc123fa-08b6-4488-b224-8a1184b5eaff" providerId="ADAL" clId="{92E9BF85-59E7-4D13-B4DB-31F3FD01C650}" dt="2022-04-18T12:14:04.806" v="411" actId="1076"/>
          <ac:spMkLst>
            <pc:docMk/>
            <pc:sldMk cId="1124544280" sldId="317"/>
            <ac:spMk id="13" creationId="{D913396F-388E-4D79-AA22-2F8E599C985B}"/>
          </ac:spMkLst>
        </pc:spChg>
        <pc:spChg chg="add mod">
          <ac:chgData name="Hendrik Clijsters" userId="3bc123fa-08b6-4488-b224-8a1184b5eaff" providerId="ADAL" clId="{92E9BF85-59E7-4D13-B4DB-31F3FD01C650}" dt="2022-04-18T12:17:02.436" v="535" actId="20577"/>
          <ac:spMkLst>
            <pc:docMk/>
            <pc:sldMk cId="1124544280" sldId="317"/>
            <ac:spMk id="14" creationId="{4DBC4A41-3CEC-4853-9D5F-D9FD4A3956D6}"/>
          </ac:spMkLst>
        </pc:spChg>
        <pc:spChg chg="del mod">
          <ac:chgData name="Hendrik Clijsters" userId="3bc123fa-08b6-4488-b224-8a1184b5eaff" providerId="ADAL" clId="{92E9BF85-59E7-4D13-B4DB-31F3FD01C650}" dt="2022-04-18T12:09:03.091" v="3"/>
          <ac:spMkLst>
            <pc:docMk/>
            <pc:sldMk cId="1124544280" sldId="317"/>
            <ac:spMk id="16" creationId="{8BAD5B48-62F2-4F96-B7FE-BDD2D38658F7}"/>
          </ac:spMkLst>
        </pc:spChg>
        <pc:spChg chg="mod">
          <ac:chgData name="Hendrik Clijsters" userId="3bc123fa-08b6-4488-b224-8a1184b5eaff" providerId="ADAL" clId="{92E9BF85-59E7-4D13-B4DB-31F3FD01C650}" dt="2022-04-18T12:36:13.555" v="1474" actId="113"/>
          <ac:spMkLst>
            <pc:docMk/>
            <pc:sldMk cId="1124544280" sldId="317"/>
            <ac:spMk id="17" creationId="{2525F664-42ED-4AF4-B6C2-DEB0E9C2C0DF}"/>
          </ac:spMkLst>
        </pc:spChg>
        <pc:spChg chg="add mod">
          <ac:chgData name="Hendrik Clijsters" userId="3bc123fa-08b6-4488-b224-8a1184b5eaff" providerId="ADAL" clId="{92E9BF85-59E7-4D13-B4DB-31F3FD01C650}" dt="2022-04-18T12:14:57.074" v="454" actId="14100"/>
          <ac:spMkLst>
            <pc:docMk/>
            <pc:sldMk cId="1124544280" sldId="317"/>
            <ac:spMk id="19" creationId="{979DA67E-F996-4519-8B20-AE81FB1B450A}"/>
          </ac:spMkLst>
        </pc:spChg>
        <pc:spChg chg="del">
          <ac:chgData name="Hendrik Clijsters" userId="3bc123fa-08b6-4488-b224-8a1184b5eaff" providerId="ADAL" clId="{92E9BF85-59E7-4D13-B4DB-31F3FD01C650}" dt="2022-04-18T12:09:05.595" v="6" actId="478"/>
          <ac:spMkLst>
            <pc:docMk/>
            <pc:sldMk cId="1124544280" sldId="317"/>
            <ac:spMk id="20" creationId="{F74934C9-2CB8-4714-A81D-161D50F87959}"/>
          </ac:spMkLst>
        </pc:spChg>
        <pc:spChg chg="add mod">
          <ac:chgData name="Hendrik Clijsters" userId="3bc123fa-08b6-4488-b224-8a1184b5eaff" providerId="ADAL" clId="{92E9BF85-59E7-4D13-B4DB-31F3FD01C650}" dt="2022-04-18T12:15:17.762" v="465" actId="1076"/>
          <ac:spMkLst>
            <pc:docMk/>
            <pc:sldMk cId="1124544280" sldId="317"/>
            <ac:spMk id="21" creationId="{2E1282AD-5449-4346-91C0-567A8EB2D106}"/>
          </ac:spMkLst>
        </pc:spChg>
        <pc:spChg chg="add mod">
          <ac:chgData name="Hendrik Clijsters" userId="3bc123fa-08b6-4488-b224-8a1184b5eaff" providerId="ADAL" clId="{92E9BF85-59E7-4D13-B4DB-31F3FD01C650}" dt="2022-04-18T12:15:21.762" v="471" actId="20577"/>
          <ac:spMkLst>
            <pc:docMk/>
            <pc:sldMk cId="1124544280" sldId="317"/>
            <ac:spMk id="22" creationId="{5DA4BB65-012F-4FCC-B10B-C74C231D4609}"/>
          </ac:spMkLst>
        </pc:spChg>
        <pc:spChg chg="add mod">
          <ac:chgData name="Hendrik Clijsters" userId="3bc123fa-08b6-4488-b224-8a1184b5eaff" providerId="ADAL" clId="{92E9BF85-59E7-4D13-B4DB-31F3FD01C650}" dt="2022-04-18T12:15:30.681" v="483" actId="14100"/>
          <ac:spMkLst>
            <pc:docMk/>
            <pc:sldMk cId="1124544280" sldId="317"/>
            <ac:spMk id="23" creationId="{C0B1AB6A-9FFF-4B01-8C0A-CE248BF6E83E}"/>
          </ac:spMkLst>
        </pc:spChg>
        <pc:spChg chg="add mod">
          <ac:chgData name="Hendrik Clijsters" userId="3bc123fa-08b6-4488-b224-8a1184b5eaff" providerId="ADAL" clId="{92E9BF85-59E7-4D13-B4DB-31F3FD01C650}" dt="2022-04-18T12:15:34.536" v="489" actId="20577"/>
          <ac:spMkLst>
            <pc:docMk/>
            <pc:sldMk cId="1124544280" sldId="317"/>
            <ac:spMk id="24" creationId="{C081E006-FDBE-4582-92B8-761491853261}"/>
          </ac:spMkLst>
        </pc:spChg>
        <pc:picChg chg="add mod">
          <ac:chgData name="Hendrik Clijsters" userId="3bc123fa-08b6-4488-b224-8a1184b5eaff" providerId="ADAL" clId="{92E9BF85-59E7-4D13-B4DB-31F3FD01C650}" dt="2022-04-18T12:14:44.329" v="448" actId="1076"/>
          <ac:picMkLst>
            <pc:docMk/>
            <pc:sldMk cId="1124544280" sldId="317"/>
            <ac:picMk id="4" creationId="{454139B8-05FE-4025-B52E-E9CE092AC93B}"/>
          </ac:picMkLst>
        </pc:picChg>
        <pc:picChg chg="del">
          <ac:chgData name="Hendrik Clijsters" userId="3bc123fa-08b6-4488-b224-8a1184b5eaff" providerId="ADAL" clId="{92E9BF85-59E7-4D13-B4DB-31F3FD01C650}" dt="2022-04-18T12:09:04.074" v="5" actId="478"/>
          <ac:picMkLst>
            <pc:docMk/>
            <pc:sldMk cId="1124544280" sldId="317"/>
            <ac:picMk id="18" creationId="{AB582083-AC0D-419C-B0CA-BCF1CEDF8E36}"/>
          </ac:picMkLst>
        </pc:picChg>
        <pc:picChg chg="del">
          <ac:chgData name="Hendrik Clijsters" userId="3bc123fa-08b6-4488-b224-8a1184b5eaff" providerId="ADAL" clId="{92E9BF85-59E7-4D13-B4DB-31F3FD01C650}" dt="2022-04-18T12:09:03.476" v="4" actId="478"/>
          <ac:picMkLst>
            <pc:docMk/>
            <pc:sldMk cId="1124544280" sldId="317"/>
            <ac:picMk id="1026" creationId="{12E8B4F5-9134-4E8D-AF00-9FC7797B688B}"/>
          </ac:picMkLst>
        </pc:picChg>
      </pc:sldChg>
      <pc:sldChg chg="addSp delSp modSp mod addAnim delAnim modAnim">
        <pc:chgData name="Hendrik Clijsters" userId="3bc123fa-08b6-4488-b224-8a1184b5eaff" providerId="ADAL" clId="{92E9BF85-59E7-4D13-B4DB-31F3FD01C650}" dt="2022-04-18T13:25:29.661" v="3276" actId="478"/>
        <pc:sldMkLst>
          <pc:docMk/>
          <pc:sldMk cId="1793085388" sldId="335"/>
        </pc:sldMkLst>
        <pc:spChg chg="add del mod">
          <ac:chgData name="Hendrik Clijsters" userId="3bc123fa-08b6-4488-b224-8a1184b5eaff" providerId="ADAL" clId="{92E9BF85-59E7-4D13-B4DB-31F3FD01C650}" dt="2022-04-18T13:25:18.743" v="3268" actId="313"/>
          <ac:spMkLst>
            <pc:docMk/>
            <pc:sldMk cId="1793085388" sldId="335"/>
            <ac:spMk id="2" creationId="{1D434B87-A018-465F-AE62-BC9E532FA2B5}"/>
          </ac:spMkLst>
        </pc:spChg>
        <pc:spChg chg="add del mod">
          <ac:chgData name="Hendrik Clijsters" userId="3bc123fa-08b6-4488-b224-8a1184b5eaff" providerId="ADAL" clId="{92E9BF85-59E7-4D13-B4DB-31F3FD01C650}" dt="2022-04-18T12:23:03.586" v="885" actId="21"/>
          <ac:spMkLst>
            <pc:docMk/>
            <pc:sldMk cId="1793085388" sldId="335"/>
            <ac:spMk id="6" creationId="{1A175C57-3BC2-46BE-9FAA-130E79D57FF8}"/>
          </ac:spMkLst>
        </pc:spChg>
        <pc:spChg chg="del">
          <ac:chgData name="Hendrik Clijsters" userId="3bc123fa-08b6-4488-b224-8a1184b5eaff" providerId="ADAL" clId="{92E9BF85-59E7-4D13-B4DB-31F3FD01C650}" dt="2022-04-18T12:16:27.607" v="498" actId="478"/>
          <ac:spMkLst>
            <pc:docMk/>
            <pc:sldMk cId="1793085388" sldId="335"/>
            <ac:spMk id="8" creationId="{82C0BF94-B9E4-48DC-A0A9-D9CD3AD3FB3E}"/>
          </ac:spMkLst>
        </pc:spChg>
        <pc:spChg chg="del">
          <ac:chgData name="Hendrik Clijsters" userId="3bc123fa-08b6-4488-b224-8a1184b5eaff" providerId="ADAL" clId="{92E9BF85-59E7-4D13-B4DB-31F3FD01C650}" dt="2022-04-18T12:16:27.607" v="498" actId="478"/>
          <ac:spMkLst>
            <pc:docMk/>
            <pc:sldMk cId="1793085388" sldId="335"/>
            <ac:spMk id="10" creationId="{BF0875EE-8DDF-4477-831D-4EF572B76744}"/>
          </ac:spMkLst>
        </pc:spChg>
        <pc:spChg chg="mod">
          <ac:chgData name="Hendrik Clijsters" userId="3bc123fa-08b6-4488-b224-8a1184b5eaff" providerId="ADAL" clId="{92E9BF85-59E7-4D13-B4DB-31F3FD01C650}" dt="2022-04-18T12:20:24.121" v="758" actId="1076"/>
          <ac:spMkLst>
            <pc:docMk/>
            <pc:sldMk cId="1793085388" sldId="335"/>
            <ac:spMk id="11" creationId="{7AC1C711-CEB7-4A0F-86EF-2BDB58D35984}"/>
          </ac:spMkLst>
        </pc:spChg>
        <pc:spChg chg="del">
          <ac:chgData name="Hendrik Clijsters" userId="3bc123fa-08b6-4488-b224-8a1184b5eaff" providerId="ADAL" clId="{92E9BF85-59E7-4D13-B4DB-31F3FD01C650}" dt="2022-04-18T12:16:27.607" v="498" actId="478"/>
          <ac:spMkLst>
            <pc:docMk/>
            <pc:sldMk cId="1793085388" sldId="335"/>
            <ac:spMk id="15" creationId="{A31BC1D3-B3C8-40AD-A6F2-D51E67A242CF}"/>
          </ac:spMkLst>
        </pc:spChg>
        <pc:spChg chg="del">
          <ac:chgData name="Hendrik Clijsters" userId="3bc123fa-08b6-4488-b224-8a1184b5eaff" providerId="ADAL" clId="{92E9BF85-59E7-4D13-B4DB-31F3FD01C650}" dt="2022-04-18T12:16:27.607" v="498" actId="478"/>
          <ac:spMkLst>
            <pc:docMk/>
            <pc:sldMk cId="1793085388" sldId="335"/>
            <ac:spMk id="16" creationId="{8BAD5B48-62F2-4F96-B7FE-BDD2D38658F7}"/>
          </ac:spMkLst>
        </pc:spChg>
        <pc:spChg chg="add del mod">
          <ac:chgData name="Hendrik Clijsters" userId="3bc123fa-08b6-4488-b224-8a1184b5eaff" providerId="ADAL" clId="{92E9BF85-59E7-4D13-B4DB-31F3FD01C650}" dt="2022-04-18T12:16:48.488" v="508" actId="478"/>
          <ac:spMkLst>
            <pc:docMk/>
            <pc:sldMk cId="1793085388" sldId="335"/>
            <ac:spMk id="17" creationId="{146E840E-05D7-49F4-8810-BAD837136A5F}"/>
          </ac:spMkLst>
        </pc:spChg>
        <pc:spChg chg="add del mod">
          <ac:chgData name="Hendrik Clijsters" userId="3bc123fa-08b6-4488-b224-8a1184b5eaff" providerId="ADAL" clId="{92E9BF85-59E7-4D13-B4DB-31F3FD01C650}" dt="2022-04-18T13:25:29.661" v="3276" actId="478"/>
          <ac:spMkLst>
            <pc:docMk/>
            <pc:sldMk cId="1793085388" sldId="335"/>
            <ac:spMk id="18" creationId="{3D07EA37-143C-4835-9F07-632055703FD7}"/>
          </ac:spMkLst>
        </pc:spChg>
        <pc:spChg chg="add mod">
          <ac:chgData name="Hendrik Clijsters" userId="3bc123fa-08b6-4488-b224-8a1184b5eaff" providerId="ADAL" clId="{92E9BF85-59E7-4D13-B4DB-31F3FD01C650}" dt="2022-04-18T12:20:48.722" v="778" actId="1036"/>
          <ac:spMkLst>
            <pc:docMk/>
            <pc:sldMk cId="1793085388" sldId="335"/>
            <ac:spMk id="20" creationId="{0064B431-2616-4900-9302-6EE0FC37502B}"/>
          </ac:spMkLst>
        </pc:spChg>
        <pc:spChg chg="add mod">
          <ac:chgData name="Hendrik Clijsters" userId="3bc123fa-08b6-4488-b224-8a1184b5eaff" providerId="ADAL" clId="{92E9BF85-59E7-4D13-B4DB-31F3FD01C650}" dt="2022-04-18T12:18:35.953" v="583" actId="1076"/>
          <ac:spMkLst>
            <pc:docMk/>
            <pc:sldMk cId="1793085388" sldId="335"/>
            <ac:spMk id="21" creationId="{42FA9EEB-9E68-455E-B768-20FE9DB2F55D}"/>
          </ac:spMkLst>
        </pc:spChg>
        <pc:spChg chg="del">
          <ac:chgData name="Hendrik Clijsters" userId="3bc123fa-08b6-4488-b224-8a1184b5eaff" providerId="ADAL" clId="{92E9BF85-59E7-4D13-B4DB-31F3FD01C650}" dt="2022-04-18T12:16:27.607" v="498" actId="478"/>
          <ac:spMkLst>
            <pc:docMk/>
            <pc:sldMk cId="1793085388" sldId="335"/>
            <ac:spMk id="22" creationId="{4F3B04EC-9393-4A5F-B7F2-E2F1327BBAA9}"/>
          </ac:spMkLst>
        </pc:spChg>
        <pc:spChg chg="del">
          <ac:chgData name="Hendrik Clijsters" userId="3bc123fa-08b6-4488-b224-8a1184b5eaff" providerId="ADAL" clId="{92E9BF85-59E7-4D13-B4DB-31F3FD01C650}" dt="2022-04-18T12:16:27.607" v="498" actId="478"/>
          <ac:spMkLst>
            <pc:docMk/>
            <pc:sldMk cId="1793085388" sldId="335"/>
            <ac:spMk id="23" creationId="{DF8B2F39-8086-40E0-A04D-5B81E48A628F}"/>
          </ac:spMkLst>
        </pc:spChg>
        <pc:spChg chg="del">
          <ac:chgData name="Hendrik Clijsters" userId="3bc123fa-08b6-4488-b224-8a1184b5eaff" providerId="ADAL" clId="{92E9BF85-59E7-4D13-B4DB-31F3FD01C650}" dt="2022-04-18T12:16:27.607" v="498" actId="478"/>
          <ac:spMkLst>
            <pc:docMk/>
            <pc:sldMk cId="1793085388" sldId="335"/>
            <ac:spMk id="24" creationId="{A7B75868-58F0-416D-939D-7E3C61C37F7C}"/>
          </ac:spMkLst>
        </pc:spChg>
        <pc:spChg chg="del">
          <ac:chgData name="Hendrik Clijsters" userId="3bc123fa-08b6-4488-b224-8a1184b5eaff" providerId="ADAL" clId="{92E9BF85-59E7-4D13-B4DB-31F3FD01C650}" dt="2022-04-18T12:16:27.607" v="498" actId="478"/>
          <ac:spMkLst>
            <pc:docMk/>
            <pc:sldMk cId="1793085388" sldId="335"/>
            <ac:spMk id="25" creationId="{8534CBE9-061F-4846-A1FF-E1747CF67CA9}"/>
          </ac:spMkLst>
        </pc:spChg>
        <pc:spChg chg="del">
          <ac:chgData name="Hendrik Clijsters" userId="3bc123fa-08b6-4488-b224-8a1184b5eaff" providerId="ADAL" clId="{92E9BF85-59E7-4D13-B4DB-31F3FD01C650}" dt="2022-04-18T12:16:27.607" v="498" actId="478"/>
          <ac:spMkLst>
            <pc:docMk/>
            <pc:sldMk cId="1793085388" sldId="335"/>
            <ac:spMk id="26" creationId="{055DFD04-1D8D-44FF-ADFF-9D1EF819C40A}"/>
          </ac:spMkLst>
        </pc:spChg>
        <pc:spChg chg="add mod">
          <ac:chgData name="Hendrik Clijsters" userId="3bc123fa-08b6-4488-b224-8a1184b5eaff" providerId="ADAL" clId="{92E9BF85-59E7-4D13-B4DB-31F3FD01C650}" dt="2022-04-18T12:20:54.450" v="781" actId="1076"/>
          <ac:spMkLst>
            <pc:docMk/>
            <pc:sldMk cId="1793085388" sldId="335"/>
            <ac:spMk id="27" creationId="{AEDC2782-6181-4E60-A7B0-E888242823BC}"/>
          </ac:spMkLst>
        </pc:spChg>
        <pc:spChg chg="del">
          <ac:chgData name="Hendrik Clijsters" userId="3bc123fa-08b6-4488-b224-8a1184b5eaff" providerId="ADAL" clId="{92E9BF85-59E7-4D13-B4DB-31F3FD01C650}" dt="2022-04-18T12:16:27.607" v="498" actId="478"/>
          <ac:spMkLst>
            <pc:docMk/>
            <pc:sldMk cId="1793085388" sldId="335"/>
            <ac:spMk id="28" creationId="{1FB5CA30-3B57-4B6D-85F6-5AF5A42DBBC2}"/>
          </ac:spMkLst>
        </pc:spChg>
        <pc:spChg chg="add mod">
          <ac:chgData name="Hendrik Clijsters" userId="3bc123fa-08b6-4488-b224-8a1184b5eaff" providerId="ADAL" clId="{92E9BF85-59E7-4D13-B4DB-31F3FD01C650}" dt="2022-04-18T12:18:44.858" v="599" actId="20577"/>
          <ac:spMkLst>
            <pc:docMk/>
            <pc:sldMk cId="1793085388" sldId="335"/>
            <ac:spMk id="29" creationId="{FADE1A2B-F4D1-4CAD-A289-873EA91FA497}"/>
          </ac:spMkLst>
        </pc:spChg>
        <pc:spChg chg="add mod">
          <ac:chgData name="Hendrik Clijsters" userId="3bc123fa-08b6-4488-b224-8a1184b5eaff" providerId="ADAL" clId="{92E9BF85-59E7-4D13-B4DB-31F3FD01C650}" dt="2022-04-18T12:18:50.077" v="605" actId="20577"/>
          <ac:spMkLst>
            <pc:docMk/>
            <pc:sldMk cId="1793085388" sldId="335"/>
            <ac:spMk id="30" creationId="{7E62718C-6A87-4B3F-B349-3107BDDB9F8A}"/>
          </ac:spMkLst>
        </pc:spChg>
        <pc:spChg chg="add mod">
          <ac:chgData name="Hendrik Clijsters" userId="3bc123fa-08b6-4488-b224-8a1184b5eaff" providerId="ADAL" clId="{92E9BF85-59E7-4D13-B4DB-31F3FD01C650}" dt="2022-04-18T12:19:00.287" v="612" actId="20577"/>
          <ac:spMkLst>
            <pc:docMk/>
            <pc:sldMk cId="1793085388" sldId="335"/>
            <ac:spMk id="31" creationId="{B4305646-C338-4903-BAC8-D873593390DC}"/>
          </ac:spMkLst>
        </pc:spChg>
        <pc:spChg chg="add mod">
          <ac:chgData name="Hendrik Clijsters" userId="3bc123fa-08b6-4488-b224-8a1184b5eaff" providerId="ADAL" clId="{92E9BF85-59E7-4D13-B4DB-31F3FD01C650}" dt="2022-04-18T12:20:57.521" v="782" actId="1076"/>
          <ac:spMkLst>
            <pc:docMk/>
            <pc:sldMk cId="1793085388" sldId="335"/>
            <ac:spMk id="32" creationId="{7C803016-9864-4796-994F-D3A15420CF04}"/>
          </ac:spMkLst>
        </pc:spChg>
        <pc:spChg chg="add mod">
          <ac:chgData name="Hendrik Clijsters" userId="3bc123fa-08b6-4488-b224-8a1184b5eaff" providerId="ADAL" clId="{92E9BF85-59E7-4D13-B4DB-31F3FD01C650}" dt="2022-04-18T12:23:37.608" v="919" actId="113"/>
          <ac:spMkLst>
            <pc:docMk/>
            <pc:sldMk cId="1793085388" sldId="335"/>
            <ac:spMk id="33" creationId="{1B33D421-DBDE-4A8C-9105-2C698E8D5188}"/>
          </ac:spMkLst>
        </pc:spChg>
        <pc:spChg chg="add mod">
          <ac:chgData name="Hendrik Clijsters" userId="3bc123fa-08b6-4488-b224-8a1184b5eaff" providerId="ADAL" clId="{92E9BF85-59E7-4D13-B4DB-31F3FD01C650}" dt="2022-04-18T12:23:40.719" v="920" actId="113"/>
          <ac:spMkLst>
            <pc:docMk/>
            <pc:sldMk cId="1793085388" sldId="335"/>
            <ac:spMk id="34" creationId="{82A8668A-5768-4FA0-AEF3-A9134EE86C3A}"/>
          </ac:spMkLst>
        </pc:spChg>
        <pc:spChg chg="add del mod">
          <ac:chgData name="Hendrik Clijsters" userId="3bc123fa-08b6-4488-b224-8a1184b5eaff" providerId="ADAL" clId="{92E9BF85-59E7-4D13-B4DB-31F3FD01C650}" dt="2022-04-18T12:20:22.208" v="756"/>
          <ac:spMkLst>
            <pc:docMk/>
            <pc:sldMk cId="1793085388" sldId="335"/>
            <ac:spMk id="35" creationId="{568878F9-A466-4593-A6A6-D1FEA6F64707}"/>
          </ac:spMkLst>
        </pc:spChg>
        <pc:spChg chg="add del mod">
          <ac:chgData name="Hendrik Clijsters" userId="3bc123fa-08b6-4488-b224-8a1184b5eaff" providerId="ADAL" clId="{92E9BF85-59E7-4D13-B4DB-31F3FD01C650}" dt="2022-04-18T12:31:41.931" v="1372" actId="20577"/>
          <ac:spMkLst>
            <pc:docMk/>
            <pc:sldMk cId="1793085388" sldId="335"/>
            <ac:spMk id="36" creationId="{AB37F68C-5B56-46CB-B4F4-3F56707AFB8F}"/>
          </ac:spMkLst>
        </pc:spChg>
        <pc:spChg chg="add mod">
          <ac:chgData name="Hendrik Clijsters" userId="3bc123fa-08b6-4488-b224-8a1184b5eaff" providerId="ADAL" clId="{92E9BF85-59E7-4D13-B4DB-31F3FD01C650}" dt="2022-04-18T12:31:47.728" v="1373" actId="1076"/>
          <ac:spMkLst>
            <pc:docMk/>
            <pc:sldMk cId="1793085388" sldId="335"/>
            <ac:spMk id="37" creationId="{76E33B5A-816C-4F4D-ADAF-659FDAC604FA}"/>
          </ac:spMkLst>
        </pc:spChg>
        <pc:spChg chg="add del mod">
          <ac:chgData name="Hendrik Clijsters" userId="3bc123fa-08b6-4488-b224-8a1184b5eaff" providerId="ADAL" clId="{92E9BF85-59E7-4D13-B4DB-31F3FD01C650}" dt="2022-04-18T12:36:45.095" v="1517" actId="478"/>
          <ac:spMkLst>
            <pc:docMk/>
            <pc:sldMk cId="1793085388" sldId="335"/>
            <ac:spMk id="38" creationId="{0EF7B45F-B6CC-404F-A988-F02D451D56BA}"/>
          </ac:spMkLst>
        </pc:spChg>
        <pc:picChg chg="del">
          <ac:chgData name="Hendrik Clijsters" userId="3bc123fa-08b6-4488-b224-8a1184b5eaff" providerId="ADAL" clId="{92E9BF85-59E7-4D13-B4DB-31F3FD01C650}" dt="2022-04-18T12:16:27.607" v="498" actId="478"/>
          <ac:picMkLst>
            <pc:docMk/>
            <pc:sldMk cId="1793085388" sldId="335"/>
            <ac:picMk id="4" creationId="{92307C8A-D3C1-4B0E-B888-468D50CE4228}"/>
          </ac:picMkLst>
        </pc:picChg>
        <pc:picChg chg="del">
          <ac:chgData name="Hendrik Clijsters" userId="3bc123fa-08b6-4488-b224-8a1184b5eaff" providerId="ADAL" clId="{92E9BF85-59E7-4D13-B4DB-31F3FD01C650}" dt="2022-04-18T12:16:27.607" v="498" actId="478"/>
          <ac:picMkLst>
            <pc:docMk/>
            <pc:sldMk cId="1793085388" sldId="335"/>
            <ac:picMk id="5" creationId="{DC19432B-7ABB-4722-A1E0-F33D0F253D4D}"/>
          </ac:picMkLst>
        </pc:picChg>
        <pc:picChg chg="del">
          <ac:chgData name="Hendrik Clijsters" userId="3bc123fa-08b6-4488-b224-8a1184b5eaff" providerId="ADAL" clId="{92E9BF85-59E7-4D13-B4DB-31F3FD01C650}" dt="2022-04-18T12:16:27.607" v="498" actId="478"/>
          <ac:picMkLst>
            <pc:docMk/>
            <pc:sldMk cId="1793085388" sldId="335"/>
            <ac:picMk id="9" creationId="{40E231D6-05B0-4802-843F-686C9E6501E7}"/>
          </ac:picMkLst>
        </pc:picChg>
        <pc:picChg chg="add mod">
          <ac:chgData name="Hendrik Clijsters" userId="3bc123fa-08b6-4488-b224-8a1184b5eaff" providerId="ADAL" clId="{92E9BF85-59E7-4D13-B4DB-31F3FD01C650}" dt="2022-04-18T12:20:52.410" v="780" actId="1076"/>
          <ac:picMkLst>
            <pc:docMk/>
            <pc:sldMk cId="1793085388" sldId="335"/>
            <ac:picMk id="2050" creationId="{3D0D5F01-3FB6-489F-BE2F-A5A34A2D3E91}"/>
          </ac:picMkLst>
        </pc:picChg>
      </pc:sldChg>
      <pc:sldChg chg="addSp delSp modSp mod ord addAnim delAnim modAnim">
        <pc:chgData name="Hendrik Clijsters" userId="3bc123fa-08b6-4488-b224-8a1184b5eaff" providerId="ADAL" clId="{92E9BF85-59E7-4D13-B4DB-31F3FD01C650}" dt="2022-04-18T14:19:30.739" v="3627" actId="20577"/>
        <pc:sldMkLst>
          <pc:docMk/>
          <pc:sldMk cId="2471829986" sldId="336"/>
        </pc:sldMkLst>
        <pc:spChg chg="add del mod">
          <ac:chgData name="Hendrik Clijsters" userId="3bc123fa-08b6-4488-b224-8a1184b5eaff" providerId="ADAL" clId="{92E9BF85-59E7-4D13-B4DB-31F3FD01C650}" dt="2022-04-18T13:25:24.810" v="3275" actId="313"/>
          <ac:spMkLst>
            <pc:docMk/>
            <pc:sldMk cId="2471829986" sldId="336"/>
            <ac:spMk id="2" creationId="{1D434B87-A018-465F-AE62-BC9E532FA2B5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3" creationId="{3429BA93-CED0-497A-BA34-86C1DDDCB267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4" creationId="{77335E7C-F5F4-4422-A2E1-8062CECD259B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5" creationId="{DD4332C0-20CF-4A74-BDB5-57F51D36972C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6" creationId="{F92A0B70-12A3-4D41-8DD1-FEABCCF2DF5E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7" creationId="{70DB6D9A-E6BF-438C-99CF-37169D74002A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8" creationId="{53B8898A-4965-48AA-8971-8B24188A908A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10" creationId="{B22C8D8B-6B03-4D62-A54F-499345322321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12" creationId="{65F0BAA9-57A2-4A81-9947-AEAF98165985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13" creationId="{301BBCD3-3D82-45CA-AFED-6F96665B8413}"/>
          </ac:spMkLst>
        </pc:spChg>
        <pc:spChg chg="add del mod">
          <ac:chgData name="Hendrik Clijsters" userId="3bc123fa-08b6-4488-b224-8a1184b5eaff" providerId="ADAL" clId="{92E9BF85-59E7-4D13-B4DB-31F3FD01C650}" dt="2022-04-18T12:23:14.421" v="893" actId="478"/>
          <ac:spMkLst>
            <pc:docMk/>
            <pc:sldMk cId="2471829986" sldId="336"/>
            <ac:spMk id="14" creationId="{C07D22E1-2888-4102-8AA1-518C03154286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15" creationId="{AAAF9D34-B357-4884-A6E4-1B6157B42AF2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16" creationId="{6C523A5C-C833-4FE7-BBEA-0B12A4054178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17" creationId="{6C6A09C0-5B2E-4E49-8622-B97627AC3035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22" creationId="{87C98B5B-6AF0-4EF2-B140-D68F52F1CC6F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23" creationId="{81D8BCE2-5043-4022-A81F-2DF60841A126}"/>
          </ac:spMkLst>
        </pc:spChg>
        <pc:spChg chg="add del mod">
          <ac:chgData name="Hendrik Clijsters" userId="3bc123fa-08b6-4488-b224-8a1184b5eaff" providerId="ADAL" clId="{92E9BF85-59E7-4D13-B4DB-31F3FD01C650}" dt="2022-04-18T12:23:09.251" v="888"/>
          <ac:spMkLst>
            <pc:docMk/>
            <pc:sldMk cId="2471829986" sldId="336"/>
            <ac:spMk id="24" creationId="{0AD02D1C-3CB5-457E-9041-682B0B5EFF14}"/>
          </ac:spMkLst>
        </pc:spChg>
        <pc:spChg chg="add del mod">
          <ac:chgData name="Hendrik Clijsters" userId="3bc123fa-08b6-4488-b224-8a1184b5eaff" providerId="ADAL" clId="{92E9BF85-59E7-4D13-B4DB-31F3FD01C650}" dt="2022-04-18T12:23:12.254" v="891"/>
          <ac:spMkLst>
            <pc:docMk/>
            <pc:sldMk cId="2471829986" sldId="336"/>
            <ac:spMk id="25" creationId="{75F623BD-0F42-4F2E-A3AA-96876569F0C3}"/>
          </ac:spMkLst>
        </pc:spChg>
        <pc:spChg chg="add del">
          <ac:chgData name="Hendrik Clijsters" userId="3bc123fa-08b6-4488-b224-8a1184b5eaff" providerId="ADAL" clId="{92E9BF85-59E7-4D13-B4DB-31F3FD01C650}" dt="2022-04-18T12:23:22.234" v="900" actId="478"/>
          <ac:spMkLst>
            <pc:docMk/>
            <pc:sldMk cId="2471829986" sldId="336"/>
            <ac:spMk id="26" creationId="{BAA43F47-B033-497E-A8F4-4DE8219884F2}"/>
          </ac:spMkLst>
        </pc:spChg>
        <pc:spChg chg="add del mod">
          <ac:chgData name="Hendrik Clijsters" userId="3bc123fa-08b6-4488-b224-8a1184b5eaff" providerId="ADAL" clId="{92E9BF85-59E7-4D13-B4DB-31F3FD01C650}" dt="2022-04-18T13:25:01.607" v="3231" actId="478"/>
          <ac:spMkLst>
            <pc:docMk/>
            <pc:sldMk cId="2471829986" sldId="336"/>
            <ac:spMk id="27" creationId="{B18CFF9D-1511-4E77-A40D-1B95BD5E63B1}"/>
          </ac:spMkLst>
        </pc:spChg>
        <pc:spChg chg="add mod">
          <ac:chgData name="Hendrik Clijsters" userId="3bc123fa-08b6-4488-b224-8a1184b5eaff" providerId="ADAL" clId="{92E9BF85-59E7-4D13-B4DB-31F3FD01C650}" dt="2022-04-18T12:26:33.204" v="1129" actId="20577"/>
          <ac:spMkLst>
            <pc:docMk/>
            <pc:sldMk cId="2471829986" sldId="336"/>
            <ac:spMk id="29" creationId="{E5988011-3A19-40E8-8DCC-58B9C19005CB}"/>
          </ac:spMkLst>
        </pc:spChg>
        <pc:spChg chg="add mod">
          <ac:chgData name="Hendrik Clijsters" userId="3bc123fa-08b6-4488-b224-8a1184b5eaff" providerId="ADAL" clId="{92E9BF85-59E7-4D13-B4DB-31F3FD01C650}" dt="2022-04-18T14:19:25.021" v="3621" actId="20577"/>
          <ac:spMkLst>
            <pc:docMk/>
            <pc:sldMk cId="2471829986" sldId="336"/>
            <ac:spMk id="30" creationId="{232D5855-C913-41DC-A679-62EA43951A14}"/>
          </ac:spMkLst>
        </pc:spChg>
        <pc:spChg chg="add del mod">
          <ac:chgData name="Hendrik Clijsters" userId="3bc123fa-08b6-4488-b224-8a1184b5eaff" providerId="ADAL" clId="{92E9BF85-59E7-4D13-B4DB-31F3FD01C650}" dt="2022-04-18T12:24:42.016" v="1009" actId="478"/>
          <ac:spMkLst>
            <pc:docMk/>
            <pc:sldMk cId="2471829986" sldId="336"/>
            <ac:spMk id="31" creationId="{BEC88E1F-C40F-4258-9D10-108FFAE4866E}"/>
          </ac:spMkLst>
        </pc:spChg>
        <pc:spChg chg="add del mod">
          <ac:chgData name="Hendrik Clijsters" userId="3bc123fa-08b6-4488-b224-8a1184b5eaff" providerId="ADAL" clId="{92E9BF85-59E7-4D13-B4DB-31F3FD01C650}" dt="2022-04-18T12:24:39.087" v="1005"/>
          <ac:spMkLst>
            <pc:docMk/>
            <pc:sldMk cId="2471829986" sldId="336"/>
            <ac:spMk id="32" creationId="{115CB7B3-F599-4E69-996F-9B486963060A}"/>
          </ac:spMkLst>
        </pc:spChg>
        <pc:spChg chg="add mod">
          <ac:chgData name="Hendrik Clijsters" userId="3bc123fa-08b6-4488-b224-8a1184b5eaff" providerId="ADAL" clId="{92E9BF85-59E7-4D13-B4DB-31F3FD01C650}" dt="2022-04-18T14:19:27.929" v="3623" actId="20577"/>
          <ac:spMkLst>
            <pc:docMk/>
            <pc:sldMk cId="2471829986" sldId="336"/>
            <ac:spMk id="33" creationId="{34FF2977-2C52-4CED-BBD8-804838118FE1}"/>
          </ac:spMkLst>
        </pc:spChg>
        <pc:spChg chg="add mod">
          <ac:chgData name="Hendrik Clijsters" userId="3bc123fa-08b6-4488-b224-8a1184b5eaff" providerId="ADAL" clId="{92E9BF85-59E7-4D13-B4DB-31F3FD01C650}" dt="2022-04-18T12:25:09.321" v="1040" actId="20577"/>
          <ac:spMkLst>
            <pc:docMk/>
            <pc:sldMk cId="2471829986" sldId="336"/>
            <ac:spMk id="34" creationId="{5A6CCFAB-46C7-47B1-B5EC-B30B3A9D3CED}"/>
          </ac:spMkLst>
        </pc:spChg>
        <pc:spChg chg="add mod">
          <ac:chgData name="Hendrik Clijsters" userId="3bc123fa-08b6-4488-b224-8a1184b5eaff" providerId="ADAL" clId="{92E9BF85-59E7-4D13-B4DB-31F3FD01C650}" dt="2022-04-18T12:25:19.429" v="1050" actId="20577"/>
          <ac:spMkLst>
            <pc:docMk/>
            <pc:sldMk cId="2471829986" sldId="336"/>
            <ac:spMk id="35" creationId="{E241670E-2AF9-462D-AB6A-FC7BFA87E175}"/>
          </ac:spMkLst>
        </pc:spChg>
        <pc:spChg chg="add mod">
          <ac:chgData name="Hendrik Clijsters" userId="3bc123fa-08b6-4488-b224-8a1184b5eaff" providerId="ADAL" clId="{92E9BF85-59E7-4D13-B4DB-31F3FD01C650}" dt="2022-04-18T12:25:34.784" v="1061" actId="20577"/>
          <ac:spMkLst>
            <pc:docMk/>
            <pc:sldMk cId="2471829986" sldId="336"/>
            <ac:spMk id="36" creationId="{2BFA7D57-C5CA-41F0-B750-744A61FE57C2}"/>
          </ac:spMkLst>
        </pc:spChg>
        <pc:spChg chg="add mod">
          <ac:chgData name="Hendrik Clijsters" userId="3bc123fa-08b6-4488-b224-8a1184b5eaff" providerId="ADAL" clId="{92E9BF85-59E7-4D13-B4DB-31F3FD01C650}" dt="2022-04-18T12:26:07.431" v="1127" actId="20577"/>
          <ac:spMkLst>
            <pc:docMk/>
            <pc:sldMk cId="2471829986" sldId="336"/>
            <ac:spMk id="37" creationId="{673E18B5-D283-4540-AE97-6E7B660DB64C}"/>
          </ac:spMkLst>
        </pc:spChg>
        <pc:spChg chg="add del mod">
          <ac:chgData name="Hendrik Clijsters" userId="3bc123fa-08b6-4488-b224-8a1184b5eaff" providerId="ADAL" clId="{92E9BF85-59E7-4D13-B4DB-31F3FD01C650}" dt="2022-04-18T13:22:46.897" v="3165"/>
          <ac:spMkLst>
            <pc:docMk/>
            <pc:sldMk cId="2471829986" sldId="336"/>
            <ac:spMk id="38" creationId="{23A3F60F-1343-4A29-B1AD-C3F58B08BF68}"/>
          </ac:spMkLst>
        </pc:spChg>
        <pc:picChg chg="add mod">
          <ac:chgData name="Hendrik Clijsters" userId="3bc123fa-08b6-4488-b224-8a1184b5eaff" providerId="ADAL" clId="{92E9BF85-59E7-4D13-B4DB-31F3FD01C650}" dt="2022-04-18T12:24:07.776" v="964" actId="1076"/>
          <ac:picMkLst>
            <pc:docMk/>
            <pc:sldMk cId="2471829986" sldId="336"/>
            <ac:picMk id="28" creationId="{3E63B568-6F53-47AF-9C81-11F9F83AB967}"/>
          </ac:picMkLst>
        </pc:picChg>
        <pc:cxnChg chg="add del">
          <ac:chgData name="Hendrik Clijsters" userId="3bc123fa-08b6-4488-b224-8a1184b5eaff" providerId="ADAL" clId="{92E9BF85-59E7-4D13-B4DB-31F3FD01C650}" dt="2022-04-18T12:23:22.234" v="900" actId="478"/>
          <ac:cxnSpMkLst>
            <pc:docMk/>
            <pc:sldMk cId="2471829986" sldId="336"/>
            <ac:cxnSpMk id="18" creationId="{84893E65-0547-4B9B-83AB-78F161C6E08C}"/>
          </ac:cxnSpMkLst>
        </pc:cxnChg>
        <pc:cxnChg chg="add del">
          <ac:chgData name="Hendrik Clijsters" userId="3bc123fa-08b6-4488-b224-8a1184b5eaff" providerId="ADAL" clId="{92E9BF85-59E7-4D13-B4DB-31F3FD01C650}" dt="2022-04-18T12:23:22.234" v="900" actId="478"/>
          <ac:cxnSpMkLst>
            <pc:docMk/>
            <pc:sldMk cId="2471829986" sldId="336"/>
            <ac:cxnSpMk id="21" creationId="{4FB947A3-703F-4E45-ACD7-3D18FAD6D47D}"/>
          </ac:cxnSpMkLst>
        </pc:cxnChg>
      </pc:sldChg>
      <pc:sldChg chg="addSp delSp modSp mod ord delAnim modAnim">
        <pc:chgData name="Hendrik Clijsters" userId="3bc123fa-08b6-4488-b224-8a1184b5eaff" providerId="ADAL" clId="{92E9BF85-59E7-4D13-B4DB-31F3FD01C650}" dt="2022-04-18T13:14:47.014" v="2809" actId="20577"/>
        <pc:sldMkLst>
          <pc:docMk/>
          <pc:sldMk cId="2775903128" sldId="337"/>
        </pc:sldMkLst>
        <pc:spChg chg="mod">
          <ac:chgData name="Hendrik Clijsters" userId="3bc123fa-08b6-4488-b224-8a1184b5eaff" providerId="ADAL" clId="{92E9BF85-59E7-4D13-B4DB-31F3FD01C650}" dt="2022-04-18T13:04:49.684" v="2137" actId="20577"/>
          <ac:spMkLst>
            <pc:docMk/>
            <pc:sldMk cId="2775903128" sldId="337"/>
            <ac:spMk id="2" creationId="{1D434B87-A018-465F-AE62-BC9E532FA2B5}"/>
          </ac:spMkLst>
        </pc:spChg>
        <pc:spChg chg="del">
          <ac:chgData name="Hendrik Clijsters" userId="3bc123fa-08b6-4488-b224-8a1184b5eaff" providerId="ADAL" clId="{92E9BF85-59E7-4D13-B4DB-31F3FD01C650}" dt="2022-04-18T13:04:16.885" v="2083" actId="478"/>
          <ac:spMkLst>
            <pc:docMk/>
            <pc:sldMk cId="2775903128" sldId="337"/>
            <ac:spMk id="12" creationId="{8E19593A-892E-4603-BC9D-FBBB2C7A3079}"/>
          </ac:spMkLst>
        </pc:spChg>
        <pc:spChg chg="del">
          <ac:chgData name="Hendrik Clijsters" userId="3bc123fa-08b6-4488-b224-8a1184b5eaff" providerId="ADAL" clId="{92E9BF85-59E7-4D13-B4DB-31F3FD01C650}" dt="2022-04-18T13:04:21.931" v="2087" actId="478"/>
          <ac:spMkLst>
            <pc:docMk/>
            <pc:sldMk cId="2775903128" sldId="337"/>
            <ac:spMk id="13" creationId="{9A0130B4-4172-4FDD-B1F7-C774E19D4D6F}"/>
          </ac:spMkLst>
        </pc:spChg>
        <pc:spChg chg="add mod">
          <ac:chgData name="Hendrik Clijsters" userId="3bc123fa-08b6-4488-b224-8a1184b5eaff" providerId="ADAL" clId="{92E9BF85-59E7-4D13-B4DB-31F3FD01C650}" dt="2022-04-18T13:14:47.014" v="2809" actId="20577"/>
          <ac:spMkLst>
            <pc:docMk/>
            <pc:sldMk cId="2775903128" sldId="337"/>
            <ac:spMk id="14" creationId="{8BAFC36B-77EA-44D9-B349-B7E1E304782F}"/>
          </ac:spMkLst>
        </pc:spChg>
        <pc:spChg chg="add mod">
          <ac:chgData name="Hendrik Clijsters" userId="3bc123fa-08b6-4488-b224-8a1184b5eaff" providerId="ADAL" clId="{92E9BF85-59E7-4D13-B4DB-31F3FD01C650}" dt="2022-04-18T13:11:48.921" v="2438" actId="20577"/>
          <ac:spMkLst>
            <pc:docMk/>
            <pc:sldMk cId="2775903128" sldId="337"/>
            <ac:spMk id="15" creationId="{D9424D2B-85D8-4243-8E60-30E7B06EF68A}"/>
          </ac:spMkLst>
        </pc:spChg>
        <pc:spChg chg="add del">
          <ac:chgData name="Hendrik Clijsters" userId="3bc123fa-08b6-4488-b224-8a1184b5eaff" providerId="ADAL" clId="{92E9BF85-59E7-4D13-B4DB-31F3FD01C650}" dt="2022-04-18T13:06:56.611" v="2319" actId="22"/>
          <ac:spMkLst>
            <pc:docMk/>
            <pc:sldMk cId="2775903128" sldId="337"/>
            <ac:spMk id="17" creationId="{917276B6-BC90-4969-AC33-1306A04FFB1D}"/>
          </ac:spMkLst>
        </pc:spChg>
        <pc:spChg chg="del">
          <ac:chgData name="Hendrik Clijsters" userId="3bc123fa-08b6-4488-b224-8a1184b5eaff" providerId="ADAL" clId="{92E9BF85-59E7-4D13-B4DB-31F3FD01C650}" dt="2022-04-18T13:04:20.141" v="2085" actId="478"/>
          <ac:spMkLst>
            <pc:docMk/>
            <pc:sldMk cId="2775903128" sldId="337"/>
            <ac:spMk id="20" creationId="{09251794-C6FE-42DB-915C-1FA8C718D4E7}"/>
          </ac:spMkLst>
        </pc:spChg>
        <pc:spChg chg="del">
          <ac:chgData name="Hendrik Clijsters" userId="3bc123fa-08b6-4488-b224-8a1184b5eaff" providerId="ADAL" clId="{92E9BF85-59E7-4D13-B4DB-31F3FD01C650}" dt="2022-04-18T13:04:16.885" v="2083" actId="478"/>
          <ac:spMkLst>
            <pc:docMk/>
            <pc:sldMk cId="2775903128" sldId="337"/>
            <ac:spMk id="21" creationId="{78D47C85-AE0A-481B-A5CE-C1F05F6606D5}"/>
          </ac:spMkLst>
        </pc:spChg>
        <pc:spChg chg="del">
          <ac:chgData name="Hendrik Clijsters" userId="3bc123fa-08b6-4488-b224-8a1184b5eaff" providerId="ADAL" clId="{92E9BF85-59E7-4D13-B4DB-31F3FD01C650}" dt="2022-04-18T13:04:16.885" v="2083" actId="478"/>
          <ac:spMkLst>
            <pc:docMk/>
            <pc:sldMk cId="2775903128" sldId="337"/>
            <ac:spMk id="23" creationId="{593CF36C-F473-4863-A39C-34506393AFEF}"/>
          </ac:spMkLst>
        </pc:spChg>
        <pc:spChg chg="del">
          <ac:chgData name="Hendrik Clijsters" userId="3bc123fa-08b6-4488-b224-8a1184b5eaff" providerId="ADAL" clId="{92E9BF85-59E7-4D13-B4DB-31F3FD01C650}" dt="2022-04-18T13:04:21.185" v="2086" actId="478"/>
          <ac:spMkLst>
            <pc:docMk/>
            <pc:sldMk cId="2775903128" sldId="337"/>
            <ac:spMk id="25" creationId="{1F680400-63A6-44CA-A10A-EB5AE49730FB}"/>
          </ac:spMkLst>
        </pc:spChg>
        <pc:spChg chg="del">
          <ac:chgData name="Hendrik Clijsters" userId="3bc123fa-08b6-4488-b224-8a1184b5eaff" providerId="ADAL" clId="{92E9BF85-59E7-4D13-B4DB-31F3FD01C650}" dt="2022-04-18T13:04:16.885" v="2083" actId="478"/>
          <ac:spMkLst>
            <pc:docMk/>
            <pc:sldMk cId="2775903128" sldId="337"/>
            <ac:spMk id="26" creationId="{EF09079B-C336-4591-B48C-438F3EC6FF3C}"/>
          </ac:spMkLst>
        </pc:spChg>
        <pc:picChg chg="del">
          <ac:chgData name="Hendrik Clijsters" userId="3bc123fa-08b6-4488-b224-8a1184b5eaff" providerId="ADAL" clId="{92E9BF85-59E7-4D13-B4DB-31F3FD01C650}" dt="2022-04-18T13:04:18.615" v="2084" actId="478"/>
          <ac:picMkLst>
            <pc:docMk/>
            <pc:sldMk cId="2775903128" sldId="337"/>
            <ac:picMk id="18" creationId="{5F283FCE-C6E4-45DF-B4C2-BFCA9FB96640}"/>
          </ac:picMkLst>
        </pc:picChg>
        <pc:picChg chg="del">
          <ac:chgData name="Hendrik Clijsters" userId="3bc123fa-08b6-4488-b224-8a1184b5eaff" providerId="ADAL" clId="{92E9BF85-59E7-4D13-B4DB-31F3FD01C650}" dt="2022-04-18T13:04:16.885" v="2083" actId="478"/>
          <ac:picMkLst>
            <pc:docMk/>
            <pc:sldMk cId="2775903128" sldId="337"/>
            <ac:picMk id="2050" creationId="{A0CF4288-D9C2-41CB-B208-D2E795D1C9D4}"/>
          </ac:picMkLst>
        </pc:picChg>
      </pc:sldChg>
      <pc:sldChg chg="del">
        <pc:chgData name="Hendrik Clijsters" userId="3bc123fa-08b6-4488-b224-8a1184b5eaff" providerId="ADAL" clId="{92E9BF85-59E7-4D13-B4DB-31F3FD01C650}" dt="2022-04-18T13:21:27.882" v="3149" actId="47"/>
        <pc:sldMkLst>
          <pc:docMk/>
          <pc:sldMk cId="803859957" sldId="338"/>
        </pc:sldMkLst>
      </pc:sldChg>
      <pc:sldChg chg="del">
        <pc:chgData name="Hendrik Clijsters" userId="3bc123fa-08b6-4488-b224-8a1184b5eaff" providerId="ADAL" clId="{92E9BF85-59E7-4D13-B4DB-31F3FD01C650}" dt="2022-04-18T13:21:25.959" v="3148" actId="47"/>
        <pc:sldMkLst>
          <pc:docMk/>
          <pc:sldMk cId="4242823458" sldId="339"/>
        </pc:sldMkLst>
      </pc:sldChg>
      <pc:sldChg chg="addSp delSp modSp add mod delAnim modAnim">
        <pc:chgData name="Hendrik Clijsters" userId="3bc123fa-08b6-4488-b224-8a1184b5eaff" providerId="ADAL" clId="{92E9BF85-59E7-4D13-B4DB-31F3FD01C650}" dt="2022-04-18T13:25:48.452" v="3315" actId="1035"/>
        <pc:sldMkLst>
          <pc:docMk/>
          <pc:sldMk cId="39081835" sldId="340"/>
        </pc:sldMkLst>
        <pc:spChg chg="mod">
          <ac:chgData name="Hendrik Clijsters" userId="3bc123fa-08b6-4488-b224-8a1184b5eaff" providerId="ADAL" clId="{92E9BF85-59E7-4D13-B4DB-31F3FD01C650}" dt="2022-04-18T13:25:39.509" v="3295" actId="313"/>
          <ac:spMkLst>
            <pc:docMk/>
            <pc:sldMk cId="39081835" sldId="340"/>
            <ac:spMk id="2" creationId="{1D434B87-A018-465F-AE62-BC9E532FA2B5}"/>
          </ac:spMkLst>
        </pc:spChg>
        <pc:spChg chg="del mod">
          <ac:chgData name="Hendrik Clijsters" userId="3bc123fa-08b6-4488-b224-8a1184b5eaff" providerId="ADAL" clId="{92E9BF85-59E7-4D13-B4DB-31F3FD01C650}" dt="2022-04-18T13:25:42.309" v="3296" actId="478"/>
          <ac:spMkLst>
            <pc:docMk/>
            <pc:sldMk cId="39081835" sldId="340"/>
            <ac:spMk id="18" creationId="{3D07EA37-143C-4835-9F07-632055703FD7}"/>
          </ac:spMkLst>
        </pc:spChg>
        <pc:spChg chg="add mod">
          <ac:chgData name="Hendrik Clijsters" userId="3bc123fa-08b6-4488-b224-8a1184b5eaff" providerId="ADAL" clId="{92E9BF85-59E7-4D13-B4DB-31F3FD01C650}" dt="2022-04-18T13:25:48.452" v="3315" actId="1035"/>
          <ac:spMkLst>
            <pc:docMk/>
            <pc:sldMk cId="39081835" sldId="340"/>
            <ac:spMk id="19" creationId="{33804C81-A9B7-4138-9509-313F6ABAB2CE}"/>
          </ac:spMkLst>
        </pc:spChg>
        <pc:spChg chg="del">
          <ac:chgData name="Hendrik Clijsters" userId="3bc123fa-08b6-4488-b224-8a1184b5eaff" providerId="ADAL" clId="{92E9BF85-59E7-4D13-B4DB-31F3FD01C650}" dt="2022-04-18T12:27:25.030" v="1151" actId="478"/>
          <ac:spMkLst>
            <pc:docMk/>
            <pc:sldMk cId="39081835" sldId="340"/>
            <ac:spMk id="20" creationId="{0064B431-2616-4900-9302-6EE0FC37502B}"/>
          </ac:spMkLst>
        </pc:spChg>
        <pc:spChg chg="del">
          <ac:chgData name="Hendrik Clijsters" userId="3bc123fa-08b6-4488-b224-8a1184b5eaff" providerId="ADAL" clId="{92E9BF85-59E7-4D13-B4DB-31F3FD01C650}" dt="2022-04-18T12:27:27.488" v="1153" actId="478"/>
          <ac:spMkLst>
            <pc:docMk/>
            <pc:sldMk cId="39081835" sldId="340"/>
            <ac:spMk id="21" creationId="{42FA9EEB-9E68-455E-B768-20FE9DB2F55D}"/>
          </ac:spMkLst>
        </pc:spChg>
        <pc:spChg chg="add mod">
          <ac:chgData name="Hendrik Clijsters" userId="3bc123fa-08b6-4488-b224-8a1184b5eaff" providerId="ADAL" clId="{92E9BF85-59E7-4D13-B4DB-31F3FD01C650}" dt="2022-04-18T13:25:48.452" v="3315" actId="1035"/>
          <ac:spMkLst>
            <pc:docMk/>
            <pc:sldMk cId="39081835" sldId="340"/>
            <ac:spMk id="22" creationId="{67F0289E-E2E0-418A-A073-9209195CFADB}"/>
          </ac:spMkLst>
        </pc:spChg>
        <pc:spChg chg="add mod">
          <ac:chgData name="Hendrik Clijsters" userId="3bc123fa-08b6-4488-b224-8a1184b5eaff" providerId="ADAL" clId="{92E9BF85-59E7-4D13-B4DB-31F3FD01C650}" dt="2022-04-18T13:25:48.452" v="3315" actId="1035"/>
          <ac:spMkLst>
            <pc:docMk/>
            <pc:sldMk cId="39081835" sldId="340"/>
            <ac:spMk id="23" creationId="{B726AD49-6E05-4C07-89D8-0717896F22FB}"/>
          </ac:spMkLst>
        </pc:spChg>
        <pc:spChg chg="add mod">
          <ac:chgData name="Hendrik Clijsters" userId="3bc123fa-08b6-4488-b224-8a1184b5eaff" providerId="ADAL" clId="{92E9BF85-59E7-4D13-B4DB-31F3FD01C650}" dt="2022-04-18T13:25:48.452" v="3315" actId="1035"/>
          <ac:spMkLst>
            <pc:docMk/>
            <pc:sldMk cId="39081835" sldId="340"/>
            <ac:spMk id="24" creationId="{707E8E3E-09D9-4C8A-93FB-398247172273}"/>
          </ac:spMkLst>
        </pc:spChg>
        <pc:spChg chg="del">
          <ac:chgData name="Hendrik Clijsters" userId="3bc123fa-08b6-4488-b224-8a1184b5eaff" providerId="ADAL" clId="{92E9BF85-59E7-4D13-B4DB-31F3FD01C650}" dt="2022-04-18T12:27:28.330" v="1154" actId="478"/>
          <ac:spMkLst>
            <pc:docMk/>
            <pc:sldMk cId="39081835" sldId="340"/>
            <ac:spMk id="27" creationId="{AEDC2782-6181-4E60-A7B0-E888242823BC}"/>
          </ac:spMkLst>
        </pc:spChg>
        <pc:spChg chg="add mod">
          <ac:chgData name="Hendrik Clijsters" userId="3bc123fa-08b6-4488-b224-8a1184b5eaff" providerId="ADAL" clId="{92E9BF85-59E7-4D13-B4DB-31F3FD01C650}" dt="2022-04-18T13:25:48.452" v="3315" actId="1035"/>
          <ac:spMkLst>
            <pc:docMk/>
            <pc:sldMk cId="39081835" sldId="340"/>
            <ac:spMk id="28" creationId="{B9124801-B94A-41CD-A76B-2B0CF4F984F9}"/>
          </ac:spMkLst>
        </pc:spChg>
        <pc:spChg chg="del">
          <ac:chgData name="Hendrik Clijsters" userId="3bc123fa-08b6-4488-b224-8a1184b5eaff" providerId="ADAL" clId="{92E9BF85-59E7-4D13-B4DB-31F3FD01C650}" dt="2022-04-18T12:27:26.371" v="1152" actId="478"/>
          <ac:spMkLst>
            <pc:docMk/>
            <pc:sldMk cId="39081835" sldId="340"/>
            <ac:spMk id="29" creationId="{FADE1A2B-F4D1-4CAD-A289-873EA91FA497}"/>
          </ac:spMkLst>
        </pc:spChg>
        <pc:spChg chg="del">
          <ac:chgData name="Hendrik Clijsters" userId="3bc123fa-08b6-4488-b224-8a1184b5eaff" providerId="ADAL" clId="{92E9BF85-59E7-4D13-B4DB-31F3FD01C650}" dt="2022-04-18T12:27:29.040" v="1155" actId="478"/>
          <ac:spMkLst>
            <pc:docMk/>
            <pc:sldMk cId="39081835" sldId="340"/>
            <ac:spMk id="30" creationId="{7E62718C-6A87-4B3F-B349-3107BDDB9F8A}"/>
          </ac:spMkLst>
        </pc:spChg>
        <pc:spChg chg="del">
          <ac:chgData name="Hendrik Clijsters" userId="3bc123fa-08b6-4488-b224-8a1184b5eaff" providerId="ADAL" clId="{92E9BF85-59E7-4D13-B4DB-31F3FD01C650}" dt="2022-04-18T12:27:29.691" v="1156" actId="478"/>
          <ac:spMkLst>
            <pc:docMk/>
            <pc:sldMk cId="39081835" sldId="340"/>
            <ac:spMk id="31" creationId="{B4305646-C338-4903-BAC8-D873593390DC}"/>
          </ac:spMkLst>
        </pc:spChg>
        <pc:spChg chg="del">
          <ac:chgData name="Hendrik Clijsters" userId="3bc123fa-08b6-4488-b224-8a1184b5eaff" providerId="ADAL" clId="{92E9BF85-59E7-4D13-B4DB-31F3FD01C650}" dt="2022-04-18T12:27:30.620" v="1157" actId="478"/>
          <ac:spMkLst>
            <pc:docMk/>
            <pc:sldMk cId="39081835" sldId="340"/>
            <ac:spMk id="32" creationId="{7C803016-9864-4796-994F-D3A15420CF04}"/>
          </ac:spMkLst>
        </pc:spChg>
        <pc:spChg chg="del">
          <ac:chgData name="Hendrik Clijsters" userId="3bc123fa-08b6-4488-b224-8a1184b5eaff" providerId="ADAL" clId="{92E9BF85-59E7-4D13-B4DB-31F3FD01C650}" dt="2022-04-18T12:27:31.805" v="1158" actId="478"/>
          <ac:spMkLst>
            <pc:docMk/>
            <pc:sldMk cId="39081835" sldId="340"/>
            <ac:spMk id="33" creationId="{1B33D421-DBDE-4A8C-9105-2C698E8D5188}"/>
          </ac:spMkLst>
        </pc:spChg>
        <pc:spChg chg="del">
          <ac:chgData name="Hendrik Clijsters" userId="3bc123fa-08b6-4488-b224-8a1184b5eaff" providerId="ADAL" clId="{92E9BF85-59E7-4D13-B4DB-31F3FD01C650}" dt="2022-04-18T12:27:32.861" v="1159" actId="478"/>
          <ac:spMkLst>
            <pc:docMk/>
            <pc:sldMk cId="39081835" sldId="340"/>
            <ac:spMk id="34" creationId="{82A8668A-5768-4FA0-AEF3-A9134EE86C3A}"/>
          </ac:spMkLst>
        </pc:spChg>
        <pc:spChg chg="del">
          <ac:chgData name="Hendrik Clijsters" userId="3bc123fa-08b6-4488-b224-8a1184b5eaff" providerId="ADAL" clId="{92E9BF85-59E7-4D13-B4DB-31F3FD01C650}" dt="2022-04-18T12:27:34.121" v="1160" actId="478"/>
          <ac:spMkLst>
            <pc:docMk/>
            <pc:sldMk cId="39081835" sldId="340"/>
            <ac:spMk id="36" creationId="{AB37F68C-5B56-46CB-B4F4-3F56707AFB8F}"/>
          </ac:spMkLst>
        </pc:spChg>
        <pc:spChg chg="del">
          <ac:chgData name="Hendrik Clijsters" userId="3bc123fa-08b6-4488-b224-8a1184b5eaff" providerId="ADAL" clId="{92E9BF85-59E7-4D13-B4DB-31F3FD01C650}" dt="2022-04-18T12:27:35.354" v="1161" actId="478"/>
          <ac:spMkLst>
            <pc:docMk/>
            <pc:sldMk cId="39081835" sldId="340"/>
            <ac:spMk id="37" creationId="{76E33B5A-816C-4F4D-ADAF-659FDAC604FA}"/>
          </ac:spMkLst>
        </pc:spChg>
        <pc:spChg chg="add mod">
          <ac:chgData name="Hendrik Clijsters" userId="3bc123fa-08b6-4488-b224-8a1184b5eaff" providerId="ADAL" clId="{92E9BF85-59E7-4D13-B4DB-31F3FD01C650}" dt="2022-04-18T13:25:48.452" v="3315" actId="1035"/>
          <ac:spMkLst>
            <pc:docMk/>
            <pc:sldMk cId="39081835" sldId="340"/>
            <ac:spMk id="38" creationId="{1A7A3911-CDE9-4B7E-88DC-34A138D94955}"/>
          </ac:spMkLst>
        </pc:spChg>
        <pc:spChg chg="add mod">
          <ac:chgData name="Hendrik Clijsters" userId="3bc123fa-08b6-4488-b224-8a1184b5eaff" providerId="ADAL" clId="{92E9BF85-59E7-4D13-B4DB-31F3FD01C650}" dt="2022-04-18T13:25:48.452" v="3315" actId="1035"/>
          <ac:spMkLst>
            <pc:docMk/>
            <pc:sldMk cId="39081835" sldId="340"/>
            <ac:spMk id="39" creationId="{1739BC3E-C155-4D48-92F2-32CF5540BBEF}"/>
          </ac:spMkLst>
        </pc:spChg>
        <pc:spChg chg="add mod">
          <ac:chgData name="Hendrik Clijsters" userId="3bc123fa-08b6-4488-b224-8a1184b5eaff" providerId="ADAL" clId="{92E9BF85-59E7-4D13-B4DB-31F3FD01C650}" dt="2022-04-18T13:25:48.452" v="3315" actId="1035"/>
          <ac:spMkLst>
            <pc:docMk/>
            <pc:sldMk cId="39081835" sldId="340"/>
            <ac:spMk id="40" creationId="{05D49CD5-C703-4A16-9C12-D4A640E1EEDB}"/>
          </ac:spMkLst>
        </pc:spChg>
        <pc:picChg chg="del">
          <ac:chgData name="Hendrik Clijsters" userId="3bc123fa-08b6-4488-b224-8a1184b5eaff" providerId="ADAL" clId="{92E9BF85-59E7-4D13-B4DB-31F3FD01C650}" dt="2022-04-18T12:27:23.927" v="1150" actId="478"/>
          <ac:picMkLst>
            <pc:docMk/>
            <pc:sldMk cId="39081835" sldId="340"/>
            <ac:picMk id="2050" creationId="{3D0D5F01-3FB6-489F-BE2F-A5A34A2D3E91}"/>
          </ac:picMkLst>
        </pc:picChg>
        <pc:picChg chg="add mod">
          <ac:chgData name="Hendrik Clijsters" userId="3bc123fa-08b6-4488-b224-8a1184b5eaff" providerId="ADAL" clId="{92E9BF85-59E7-4D13-B4DB-31F3FD01C650}" dt="2022-04-18T13:25:48.452" v="3315" actId="1035"/>
          <ac:picMkLst>
            <pc:docMk/>
            <pc:sldMk cId="39081835" sldId="340"/>
            <ac:picMk id="3074" creationId="{50F5D267-0563-457F-A113-6882B16B12AC}"/>
          </ac:picMkLst>
        </pc:picChg>
        <pc:picChg chg="add mod">
          <ac:chgData name="Hendrik Clijsters" userId="3bc123fa-08b6-4488-b224-8a1184b5eaff" providerId="ADAL" clId="{92E9BF85-59E7-4D13-B4DB-31F3FD01C650}" dt="2022-04-18T13:25:48.452" v="3315" actId="1035"/>
          <ac:picMkLst>
            <pc:docMk/>
            <pc:sldMk cId="39081835" sldId="340"/>
            <ac:picMk id="3076" creationId="{14744C2D-D1DA-4ADF-B156-4E16DD394891}"/>
          </ac:picMkLst>
        </pc:picChg>
        <pc:picChg chg="add mod">
          <ac:chgData name="Hendrik Clijsters" userId="3bc123fa-08b6-4488-b224-8a1184b5eaff" providerId="ADAL" clId="{92E9BF85-59E7-4D13-B4DB-31F3FD01C650}" dt="2022-04-18T13:25:48.452" v="3315" actId="1035"/>
          <ac:picMkLst>
            <pc:docMk/>
            <pc:sldMk cId="39081835" sldId="340"/>
            <ac:picMk id="3078" creationId="{E30E1B66-92C4-4695-BB2C-9E2E0A717473}"/>
          </ac:picMkLst>
        </pc:picChg>
        <pc:cxnChg chg="add del">
          <ac:chgData name="Hendrik Clijsters" userId="3bc123fa-08b6-4488-b224-8a1184b5eaff" providerId="ADAL" clId="{92E9BF85-59E7-4D13-B4DB-31F3FD01C650}" dt="2022-04-18T12:32:06.084" v="1375" actId="11529"/>
          <ac:cxnSpMkLst>
            <pc:docMk/>
            <pc:sldMk cId="39081835" sldId="340"/>
            <ac:cxnSpMk id="4" creationId="{DC43B5CA-E85D-46C2-AD1F-D28B435922A1}"/>
          </ac:cxnSpMkLst>
        </pc:cxnChg>
        <pc:cxnChg chg="add mod">
          <ac:chgData name="Hendrik Clijsters" userId="3bc123fa-08b6-4488-b224-8a1184b5eaff" providerId="ADAL" clId="{92E9BF85-59E7-4D13-B4DB-31F3FD01C650}" dt="2022-04-18T13:25:48.452" v="3315" actId="1035"/>
          <ac:cxnSpMkLst>
            <pc:docMk/>
            <pc:sldMk cId="39081835" sldId="340"/>
            <ac:cxnSpMk id="6" creationId="{3E8EFB6F-51A1-4FED-A3BE-8EA41BD3F173}"/>
          </ac:cxnSpMkLst>
        </pc:cxnChg>
        <pc:cxnChg chg="add mod">
          <ac:chgData name="Hendrik Clijsters" userId="3bc123fa-08b6-4488-b224-8a1184b5eaff" providerId="ADAL" clId="{92E9BF85-59E7-4D13-B4DB-31F3FD01C650}" dt="2022-04-18T13:25:48.452" v="3315" actId="1035"/>
          <ac:cxnSpMkLst>
            <pc:docMk/>
            <pc:sldMk cId="39081835" sldId="340"/>
            <ac:cxnSpMk id="35" creationId="{61D56817-A17E-4C07-907A-9BE6F15482E8}"/>
          </ac:cxnSpMkLst>
        </pc:cxnChg>
      </pc:sldChg>
      <pc:sldChg chg="addSp delSp modSp add mod addAnim delAnim modAnim">
        <pc:chgData name="Hendrik Clijsters" userId="3bc123fa-08b6-4488-b224-8a1184b5eaff" providerId="ADAL" clId="{92E9BF85-59E7-4D13-B4DB-31F3FD01C650}" dt="2022-04-18T13:26:09.909" v="3338" actId="1076"/>
        <pc:sldMkLst>
          <pc:docMk/>
          <pc:sldMk cId="1589040100" sldId="341"/>
        </pc:sldMkLst>
        <pc:spChg chg="mod">
          <ac:chgData name="Hendrik Clijsters" userId="3bc123fa-08b6-4488-b224-8a1184b5eaff" providerId="ADAL" clId="{92E9BF85-59E7-4D13-B4DB-31F3FD01C650}" dt="2022-04-18T13:25:57.769" v="3334" actId="313"/>
          <ac:spMkLst>
            <pc:docMk/>
            <pc:sldMk cId="1589040100" sldId="341"/>
            <ac:spMk id="2" creationId="{1D434B87-A018-465F-AE62-BC9E532FA2B5}"/>
          </ac:spMkLst>
        </pc:spChg>
        <pc:spChg chg="add mod">
          <ac:chgData name="Hendrik Clijsters" userId="3bc123fa-08b6-4488-b224-8a1184b5eaff" providerId="ADAL" clId="{92E9BF85-59E7-4D13-B4DB-31F3FD01C650}" dt="2022-04-18T12:39:03.153" v="1603" actId="14100"/>
          <ac:spMkLst>
            <pc:docMk/>
            <pc:sldMk cId="1589040100" sldId="341"/>
            <ac:spMk id="17" creationId="{19DBEE00-16F4-43EA-99F4-5122FF8495D7}"/>
          </ac:spMkLst>
        </pc:spChg>
        <pc:spChg chg="del">
          <ac:chgData name="Hendrik Clijsters" userId="3bc123fa-08b6-4488-b224-8a1184b5eaff" providerId="ADAL" clId="{92E9BF85-59E7-4D13-B4DB-31F3FD01C650}" dt="2022-04-18T13:26:01.362" v="3335" actId="478"/>
          <ac:spMkLst>
            <pc:docMk/>
            <pc:sldMk cId="1589040100" sldId="341"/>
            <ac:spMk id="18" creationId="{3D07EA37-143C-4835-9F07-632055703FD7}"/>
          </ac:spMkLst>
        </pc:spChg>
        <pc:spChg chg="mod">
          <ac:chgData name="Hendrik Clijsters" userId="3bc123fa-08b6-4488-b224-8a1184b5eaff" providerId="ADAL" clId="{92E9BF85-59E7-4D13-B4DB-31F3FD01C650}" dt="2022-04-18T13:26:06.389" v="3337" actId="1076"/>
          <ac:spMkLst>
            <pc:docMk/>
            <pc:sldMk cId="1589040100" sldId="341"/>
            <ac:spMk id="19" creationId="{33804C81-A9B7-4138-9509-313F6ABAB2CE}"/>
          </ac:spMkLst>
        </pc:spChg>
        <pc:spChg chg="add mod">
          <ac:chgData name="Hendrik Clijsters" userId="3bc123fa-08b6-4488-b224-8a1184b5eaff" providerId="ADAL" clId="{92E9BF85-59E7-4D13-B4DB-31F3FD01C650}" dt="2022-04-18T12:42:04.768" v="1792" actId="1076"/>
          <ac:spMkLst>
            <pc:docMk/>
            <pc:sldMk cId="1589040100" sldId="341"/>
            <ac:spMk id="20" creationId="{099AC3A6-72DC-42A2-9E5F-2B85F823DC66}"/>
          </ac:spMkLst>
        </pc:spChg>
        <pc:spChg chg="add del mod">
          <ac:chgData name="Hendrik Clijsters" userId="3bc123fa-08b6-4488-b224-8a1184b5eaff" providerId="ADAL" clId="{92E9BF85-59E7-4D13-B4DB-31F3FD01C650}" dt="2022-04-18T12:54:37.370" v="1950" actId="21"/>
          <ac:spMkLst>
            <pc:docMk/>
            <pc:sldMk cId="1589040100" sldId="341"/>
            <ac:spMk id="22" creationId="{67F0289E-E2E0-418A-A073-9209195CFADB}"/>
          </ac:spMkLst>
        </pc:spChg>
        <pc:spChg chg="add del mod">
          <ac:chgData name="Hendrik Clijsters" userId="3bc123fa-08b6-4488-b224-8a1184b5eaff" providerId="ADAL" clId="{92E9BF85-59E7-4D13-B4DB-31F3FD01C650}" dt="2022-04-18T12:54:37.370" v="1950" actId="21"/>
          <ac:spMkLst>
            <pc:docMk/>
            <pc:sldMk cId="1589040100" sldId="341"/>
            <ac:spMk id="23" creationId="{B726AD49-6E05-4C07-89D8-0717896F22FB}"/>
          </ac:spMkLst>
        </pc:spChg>
        <pc:spChg chg="add del mod">
          <ac:chgData name="Hendrik Clijsters" userId="3bc123fa-08b6-4488-b224-8a1184b5eaff" providerId="ADAL" clId="{92E9BF85-59E7-4D13-B4DB-31F3FD01C650}" dt="2022-04-18T12:54:37.370" v="1950" actId="21"/>
          <ac:spMkLst>
            <pc:docMk/>
            <pc:sldMk cId="1589040100" sldId="341"/>
            <ac:spMk id="24" creationId="{707E8E3E-09D9-4C8A-93FB-398247172273}"/>
          </ac:spMkLst>
        </pc:spChg>
        <pc:spChg chg="add del mod">
          <ac:chgData name="Hendrik Clijsters" userId="3bc123fa-08b6-4488-b224-8a1184b5eaff" providerId="ADAL" clId="{92E9BF85-59E7-4D13-B4DB-31F3FD01C650}" dt="2022-04-18T12:38:20.962" v="1572" actId="478"/>
          <ac:spMkLst>
            <pc:docMk/>
            <pc:sldMk cId="1589040100" sldId="341"/>
            <ac:spMk id="25" creationId="{ED4E5A1C-8298-47D3-8BF5-15B54903A7A4}"/>
          </ac:spMkLst>
        </pc:spChg>
        <pc:spChg chg="add del mod">
          <ac:chgData name="Hendrik Clijsters" userId="3bc123fa-08b6-4488-b224-8a1184b5eaff" providerId="ADAL" clId="{92E9BF85-59E7-4D13-B4DB-31F3FD01C650}" dt="2022-04-18T12:54:37.370" v="1950" actId="21"/>
          <ac:spMkLst>
            <pc:docMk/>
            <pc:sldMk cId="1589040100" sldId="341"/>
            <ac:spMk id="27" creationId="{144A75EC-7852-4BE0-8A85-E1EFB46B2DDA}"/>
          </ac:spMkLst>
        </pc:spChg>
        <pc:spChg chg="mod">
          <ac:chgData name="Hendrik Clijsters" userId="3bc123fa-08b6-4488-b224-8a1184b5eaff" providerId="ADAL" clId="{92E9BF85-59E7-4D13-B4DB-31F3FD01C650}" dt="2022-04-18T12:41:05.937" v="1721" actId="1036"/>
          <ac:spMkLst>
            <pc:docMk/>
            <pc:sldMk cId="1589040100" sldId="341"/>
            <ac:spMk id="28" creationId="{B9124801-B94A-41CD-A76B-2B0CF4F984F9}"/>
          </ac:spMkLst>
        </pc:spChg>
        <pc:spChg chg="add mod">
          <ac:chgData name="Hendrik Clijsters" userId="3bc123fa-08b6-4488-b224-8a1184b5eaff" providerId="ADAL" clId="{92E9BF85-59E7-4D13-B4DB-31F3FD01C650}" dt="2022-04-18T12:41:05.937" v="1721" actId="1036"/>
          <ac:spMkLst>
            <pc:docMk/>
            <pc:sldMk cId="1589040100" sldId="341"/>
            <ac:spMk id="29" creationId="{37E63ACB-205D-4BF7-9F97-0C4435AC5763}"/>
          </ac:spMkLst>
        </pc:spChg>
        <pc:spChg chg="add mod">
          <ac:chgData name="Hendrik Clijsters" userId="3bc123fa-08b6-4488-b224-8a1184b5eaff" providerId="ADAL" clId="{92E9BF85-59E7-4D13-B4DB-31F3FD01C650}" dt="2022-04-18T12:41:05.937" v="1721" actId="1036"/>
          <ac:spMkLst>
            <pc:docMk/>
            <pc:sldMk cId="1589040100" sldId="341"/>
            <ac:spMk id="30" creationId="{872070C6-7B26-4147-9500-B29539A45C51}"/>
          </ac:spMkLst>
        </pc:spChg>
        <pc:spChg chg="add mod">
          <ac:chgData name="Hendrik Clijsters" userId="3bc123fa-08b6-4488-b224-8a1184b5eaff" providerId="ADAL" clId="{92E9BF85-59E7-4D13-B4DB-31F3FD01C650}" dt="2022-04-18T13:26:09.909" v="3338" actId="1076"/>
          <ac:spMkLst>
            <pc:docMk/>
            <pc:sldMk cId="1589040100" sldId="341"/>
            <ac:spMk id="31" creationId="{F866FE3E-698E-4598-B154-9A8FBC8D8BB0}"/>
          </ac:spMkLst>
        </pc:spChg>
        <pc:spChg chg="mod">
          <ac:chgData name="Hendrik Clijsters" userId="3bc123fa-08b6-4488-b224-8a1184b5eaff" providerId="ADAL" clId="{92E9BF85-59E7-4D13-B4DB-31F3FD01C650}" dt="2022-04-18T12:41:05.937" v="1721" actId="1036"/>
          <ac:spMkLst>
            <pc:docMk/>
            <pc:sldMk cId="1589040100" sldId="341"/>
            <ac:spMk id="38" creationId="{1A7A3911-CDE9-4B7E-88DC-34A138D94955}"/>
          </ac:spMkLst>
        </pc:spChg>
        <pc:graphicFrameChg chg="add del mod">
          <ac:chgData name="Hendrik Clijsters" userId="3bc123fa-08b6-4488-b224-8a1184b5eaff" providerId="ADAL" clId="{92E9BF85-59E7-4D13-B4DB-31F3FD01C650}" dt="2022-04-18T12:43:08.355" v="1799"/>
          <ac:graphicFrameMkLst>
            <pc:docMk/>
            <pc:sldMk cId="1589040100" sldId="341"/>
            <ac:graphicFrameMk id="8" creationId="{85E3CDD3-2351-4FDD-9E1D-3840386CE619}"/>
          </ac:graphicFrameMkLst>
        </pc:graphicFrameChg>
        <pc:picChg chg="add mod">
          <ac:chgData name="Hendrik Clijsters" userId="3bc123fa-08b6-4488-b224-8a1184b5eaff" providerId="ADAL" clId="{92E9BF85-59E7-4D13-B4DB-31F3FD01C650}" dt="2022-04-18T12:37:02.160" v="1521" actId="1076"/>
          <ac:picMkLst>
            <pc:docMk/>
            <pc:sldMk cId="1589040100" sldId="341"/>
            <ac:picMk id="16" creationId="{328F8B85-0107-495D-980C-C87D87CBC0A4}"/>
          </ac:picMkLst>
        </pc:picChg>
        <pc:picChg chg="add mod">
          <ac:chgData name="Hendrik Clijsters" userId="3bc123fa-08b6-4488-b224-8a1184b5eaff" providerId="ADAL" clId="{92E9BF85-59E7-4D13-B4DB-31F3FD01C650}" dt="2022-04-18T12:37:27.271" v="1540" actId="571"/>
          <ac:picMkLst>
            <pc:docMk/>
            <pc:sldMk cId="1589040100" sldId="341"/>
            <ac:picMk id="21" creationId="{58BDCEAE-9C96-4FED-A9A1-913946C37F47}"/>
          </ac:picMkLst>
        </pc:picChg>
        <pc:picChg chg="add mod">
          <ac:chgData name="Hendrik Clijsters" userId="3bc123fa-08b6-4488-b224-8a1184b5eaff" providerId="ADAL" clId="{92E9BF85-59E7-4D13-B4DB-31F3FD01C650}" dt="2022-04-18T12:38:40.765" v="1576" actId="571"/>
          <ac:picMkLst>
            <pc:docMk/>
            <pc:sldMk cId="1589040100" sldId="341"/>
            <ac:picMk id="26" creationId="{64D6760F-1E9D-4292-BA0E-EEDA83986116}"/>
          </ac:picMkLst>
        </pc:picChg>
        <pc:picChg chg="add del mod">
          <ac:chgData name="Hendrik Clijsters" userId="3bc123fa-08b6-4488-b224-8a1184b5eaff" providerId="ADAL" clId="{92E9BF85-59E7-4D13-B4DB-31F3FD01C650}" dt="2022-04-18T12:55:10.392" v="1963" actId="21"/>
          <ac:picMkLst>
            <pc:docMk/>
            <pc:sldMk cId="1589040100" sldId="341"/>
            <ac:picMk id="3074" creationId="{50F5D267-0563-457F-A113-6882B16B12AC}"/>
          </ac:picMkLst>
        </pc:picChg>
        <pc:picChg chg="mod">
          <ac:chgData name="Hendrik Clijsters" userId="3bc123fa-08b6-4488-b224-8a1184b5eaff" providerId="ADAL" clId="{92E9BF85-59E7-4D13-B4DB-31F3FD01C650}" dt="2022-04-18T12:41:05.937" v="1721" actId="1036"/>
          <ac:picMkLst>
            <pc:docMk/>
            <pc:sldMk cId="1589040100" sldId="341"/>
            <ac:picMk id="3076" creationId="{14744C2D-D1DA-4ADF-B156-4E16DD394891}"/>
          </ac:picMkLst>
        </pc:picChg>
        <pc:picChg chg="mod">
          <ac:chgData name="Hendrik Clijsters" userId="3bc123fa-08b6-4488-b224-8a1184b5eaff" providerId="ADAL" clId="{92E9BF85-59E7-4D13-B4DB-31F3FD01C650}" dt="2022-04-18T12:58:12.723" v="2007" actId="1076"/>
          <ac:picMkLst>
            <pc:docMk/>
            <pc:sldMk cId="1589040100" sldId="341"/>
            <ac:picMk id="3078" creationId="{E30E1B66-92C4-4695-BB2C-9E2E0A717473}"/>
          </ac:picMkLst>
        </pc:picChg>
        <pc:cxnChg chg="mod">
          <ac:chgData name="Hendrik Clijsters" userId="3bc123fa-08b6-4488-b224-8a1184b5eaff" providerId="ADAL" clId="{92E9BF85-59E7-4D13-B4DB-31F3FD01C650}" dt="2022-04-18T12:41:05.937" v="1721" actId="1036"/>
          <ac:cxnSpMkLst>
            <pc:docMk/>
            <pc:sldMk cId="1589040100" sldId="341"/>
            <ac:cxnSpMk id="6" creationId="{3E8EFB6F-51A1-4FED-A3BE-8EA41BD3F173}"/>
          </ac:cxnSpMkLst>
        </pc:cxnChg>
        <pc:cxnChg chg="mod">
          <ac:chgData name="Hendrik Clijsters" userId="3bc123fa-08b6-4488-b224-8a1184b5eaff" providerId="ADAL" clId="{92E9BF85-59E7-4D13-B4DB-31F3FD01C650}" dt="2022-04-18T12:58:12.723" v="2007" actId="1076"/>
          <ac:cxnSpMkLst>
            <pc:docMk/>
            <pc:sldMk cId="1589040100" sldId="341"/>
            <ac:cxnSpMk id="35" creationId="{61D56817-A17E-4C07-907A-9BE6F15482E8}"/>
          </ac:cxnSpMkLst>
        </pc:cxnChg>
      </pc:sldChg>
      <pc:sldChg chg="addSp delSp modSp add mod delAnim modAnim">
        <pc:chgData name="Hendrik Clijsters" userId="3bc123fa-08b6-4488-b224-8a1184b5eaff" providerId="ADAL" clId="{92E9BF85-59E7-4D13-B4DB-31F3FD01C650}" dt="2022-04-18T14:19:36.847" v="3629" actId="20577"/>
        <pc:sldMkLst>
          <pc:docMk/>
          <pc:sldMk cId="49157005" sldId="342"/>
        </pc:sldMkLst>
        <pc:spChg chg="mod">
          <ac:chgData name="Hendrik Clijsters" userId="3bc123fa-08b6-4488-b224-8a1184b5eaff" providerId="ADAL" clId="{92E9BF85-59E7-4D13-B4DB-31F3FD01C650}" dt="2022-04-18T13:26:26.978" v="3364" actId="313"/>
          <ac:spMkLst>
            <pc:docMk/>
            <pc:sldMk cId="49157005" sldId="342"/>
            <ac:spMk id="2" creationId="{1D434B87-A018-465F-AE62-BC9E532FA2B5}"/>
          </ac:spMkLst>
        </pc:spChg>
        <pc:spChg chg="del">
          <ac:chgData name="Hendrik Clijsters" userId="3bc123fa-08b6-4488-b224-8a1184b5eaff" providerId="ADAL" clId="{92E9BF85-59E7-4D13-B4DB-31F3FD01C650}" dt="2022-04-18T12:43:26.928" v="1824" actId="478"/>
          <ac:spMkLst>
            <pc:docMk/>
            <pc:sldMk cId="49157005" sldId="342"/>
            <ac:spMk id="17" creationId="{19DBEE00-16F4-43EA-99F4-5122FF8495D7}"/>
          </ac:spMkLst>
        </pc:spChg>
        <pc:spChg chg="mod">
          <ac:chgData name="Hendrik Clijsters" userId="3bc123fa-08b6-4488-b224-8a1184b5eaff" providerId="ADAL" clId="{92E9BF85-59E7-4D13-B4DB-31F3FD01C650}" dt="2022-04-18T12:57:02.605" v="1986" actId="1036"/>
          <ac:spMkLst>
            <pc:docMk/>
            <pc:sldMk cId="49157005" sldId="342"/>
            <ac:spMk id="18" creationId="{3D07EA37-143C-4835-9F07-632055703FD7}"/>
          </ac:spMkLst>
        </pc:spChg>
        <pc:spChg chg="del">
          <ac:chgData name="Hendrik Clijsters" userId="3bc123fa-08b6-4488-b224-8a1184b5eaff" providerId="ADAL" clId="{92E9BF85-59E7-4D13-B4DB-31F3FD01C650}" dt="2022-04-18T12:43:33.464" v="1830" actId="478"/>
          <ac:spMkLst>
            <pc:docMk/>
            <pc:sldMk cId="49157005" sldId="342"/>
            <ac:spMk id="19" creationId="{33804C81-A9B7-4138-9509-313F6ABAB2CE}"/>
          </ac:spMkLst>
        </pc:spChg>
        <pc:spChg chg="del">
          <ac:chgData name="Hendrik Clijsters" userId="3bc123fa-08b6-4488-b224-8a1184b5eaff" providerId="ADAL" clId="{92E9BF85-59E7-4D13-B4DB-31F3FD01C650}" dt="2022-04-18T12:43:27.506" v="1825" actId="478"/>
          <ac:spMkLst>
            <pc:docMk/>
            <pc:sldMk cId="49157005" sldId="342"/>
            <ac:spMk id="20" creationId="{099AC3A6-72DC-42A2-9E5F-2B85F823DC66}"/>
          </ac:spMkLst>
        </pc:spChg>
        <pc:spChg chg="del">
          <ac:chgData name="Hendrik Clijsters" userId="3bc123fa-08b6-4488-b224-8a1184b5eaff" providerId="ADAL" clId="{92E9BF85-59E7-4D13-B4DB-31F3FD01C650}" dt="2022-04-18T12:43:29.806" v="1826" actId="478"/>
          <ac:spMkLst>
            <pc:docMk/>
            <pc:sldMk cId="49157005" sldId="342"/>
            <ac:spMk id="22" creationId="{67F0289E-E2E0-418A-A073-9209195CFADB}"/>
          </ac:spMkLst>
        </pc:spChg>
        <pc:spChg chg="del">
          <ac:chgData name="Hendrik Clijsters" userId="3bc123fa-08b6-4488-b224-8a1184b5eaff" providerId="ADAL" clId="{92E9BF85-59E7-4D13-B4DB-31F3FD01C650}" dt="2022-04-18T12:43:29.806" v="1826" actId="478"/>
          <ac:spMkLst>
            <pc:docMk/>
            <pc:sldMk cId="49157005" sldId="342"/>
            <ac:spMk id="23" creationId="{B726AD49-6E05-4C07-89D8-0717896F22FB}"/>
          </ac:spMkLst>
        </pc:spChg>
        <pc:spChg chg="del">
          <ac:chgData name="Hendrik Clijsters" userId="3bc123fa-08b6-4488-b224-8a1184b5eaff" providerId="ADAL" clId="{92E9BF85-59E7-4D13-B4DB-31F3FD01C650}" dt="2022-04-18T12:43:32.303" v="1829" actId="478"/>
          <ac:spMkLst>
            <pc:docMk/>
            <pc:sldMk cId="49157005" sldId="342"/>
            <ac:spMk id="24" creationId="{707E8E3E-09D9-4C8A-93FB-398247172273}"/>
          </ac:spMkLst>
        </pc:spChg>
        <pc:spChg chg="add mod">
          <ac:chgData name="Hendrik Clijsters" userId="3bc123fa-08b6-4488-b224-8a1184b5eaff" providerId="ADAL" clId="{92E9BF85-59E7-4D13-B4DB-31F3FD01C650}" dt="2022-04-18T12:56:51.860" v="1971" actId="1076"/>
          <ac:spMkLst>
            <pc:docMk/>
            <pc:sldMk cId="49157005" sldId="342"/>
            <ac:spMk id="25" creationId="{72F774C4-0F61-4C40-95A7-FA87ADAEFEBB}"/>
          </ac:spMkLst>
        </pc:spChg>
        <pc:spChg chg="add mod">
          <ac:chgData name="Hendrik Clijsters" userId="3bc123fa-08b6-4488-b224-8a1184b5eaff" providerId="ADAL" clId="{92E9BF85-59E7-4D13-B4DB-31F3FD01C650}" dt="2022-04-18T12:53:32.049" v="1896" actId="1076"/>
          <ac:spMkLst>
            <pc:docMk/>
            <pc:sldMk cId="49157005" sldId="342"/>
            <ac:spMk id="26" creationId="{9948EC2C-E60D-4253-A155-EC034882D35B}"/>
          </ac:spMkLst>
        </pc:spChg>
        <pc:spChg chg="del">
          <ac:chgData name="Hendrik Clijsters" userId="3bc123fa-08b6-4488-b224-8a1184b5eaff" providerId="ADAL" clId="{92E9BF85-59E7-4D13-B4DB-31F3FD01C650}" dt="2022-04-18T12:43:31.156" v="1828" actId="478"/>
          <ac:spMkLst>
            <pc:docMk/>
            <pc:sldMk cId="49157005" sldId="342"/>
            <ac:spMk id="27" creationId="{144A75EC-7852-4BE0-8A85-E1EFB46B2DDA}"/>
          </ac:spMkLst>
        </pc:spChg>
        <pc:spChg chg="del">
          <ac:chgData name="Hendrik Clijsters" userId="3bc123fa-08b6-4488-b224-8a1184b5eaff" providerId="ADAL" clId="{92E9BF85-59E7-4D13-B4DB-31F3FD01C650}" dt="2022-04-18T12:43:29.806" v="1826" actId="478"/>
          <ac:spMkLst>
            <pc:docMk/>
            <pc:sldMk cId="49157005" sldId="342"/>
            <ac:spMk id="28" creationId="{B9124801-B94A-41CD-A76B-2B0CF4F984F9}"/>
          </ac:spMkLst>
        </pc:spChg>
        <pc:spChg chg="del">
          <ac:chgData name="Hendrik Clijsters" userId="3bc123fa-08b6-4488-b224-8a1184b5eaff" providerId="ADAL" clId="{92E9BF85-59E7-4D13-B4DB-31F3FD01C650}" dt="2022-04-18T12:43:37.998" v="1835" actId="478"/>
          <ac:spMkLst>
            <pc:docMk/>
            <pc:sldMk cId="49157005" sldId="342"/>
            <ac:spMk id="29" creationId="{37E63ACB-205D-4BF7-9F97-0C4435AC5763}"/>
          </ac:spMkLst>
        </pc:spChg>
        <pc:spChg chg="del">
          <ac:chgData name="Hendrik Clijsters" userId="3bc123fa-08b6-4488-b224-8a1184b5eaff" providerId="ADAL" clId="{92E9BF85-59E7-4D13-B4DB-31F3FD01C650}" dt="2022-04-18T12:43:37.238" v="1834" actId="478"/>
          <ac:spMkLst>
            <pc:docMk/>
            <pc:sldMk cId="49157005" sldId="342"/>
            <ac:spMk id="30" creationId="{872070C6-7B26-4147-9500-B29539A45C51}"/>
          </ac:spMkLst>
        </pc:spChg>
        <pc:spChg chg="del">
          <ac:chgData name="Hendrik Clijsters" userId="3bc123fa-08b6-4488-b224-8a1184b5eaff" providerId="ADAL" clId="{92E9BF85-59E7-4D13-B4DB-31F3FD01C650}" dt="2022-04-18T12:43:29.806" v="1826" actId="478"/>
          <ac:spMkLst>
            <pc:docMk/>
            <pc:sldMk cId="49157005" sldId="342"/>
            <ac:spMk id="31" creationId="{F866FE3E-698E-4598-B154-9A8FBC8D8BB0}"/>
          </ac:spMkLst>
        </pc:spChg>
        <pc:spChg chg="add mod">
          <ac:chgData name="Hendrik Clijsters" userId="3bc123fa-08b6-4488-b224-8a1184b5eaff" providerId="ADAL" clId="{92E9BF85-59E7-4D13-B4DB-31F3FD01C650}" dt="2022-04-18T12:56:57.368" v="1972" actId="1076"/>
          <ac:spMkLst>
            <pc:docMk/>
            <pc:sldMk cId="49157005" sldId="342"/>
            <ac:spMk id="32" creationId="{90A67582-4609-4863-8DA8-B1461A4BD32B}"/>
          </ac:spMkLst>
        </pc:spChg>
        <pc:spChg chg="add mod">
          <ac:chgData name="Hendrik Clijsters" userId="3bc123fa-08b6-4488-b224-8a1184b5eaff" providerId="ADAL" clId="{92E9BF85-59E7-4D13-B4DB-31F3FD01C650}" dt="2022-04-18T12:57:07.847" v="1988" actId="1076"/>
          <ac:spMkLst>
            <pc:docMk/>
            <pc:sldMk cId="49157005" sldId="342"/>
            <ac:spMk id="33" creationId="{291E056F-58B2-4FBB-B84B-2820C826F4FE}"/>
          </ac:spMkLst>
        </pc:spChg>
        <pc:spChg chg="add mod">
          <ac:chgData name="Hendrik Clijsters" userId="3bc123fa-08b6-4488-b224-8a1184b5eaff" providerId="ADAL" clId="{92E9BF85-59E7-4D13-B4DB-31F3FD01C650}" dt="2022-04-18T12:57:05.526" v="1987" actId="1076"/>
          <ac:spMkLst>
            <pc:docMk/>
            <pc:sldMk cId="49157005" sldId="342"/>
            <ac:spMk id="34" creationId="{F6389D1B-8439-4D08-8278-487FB820E9C5}"/>
          </ac:spMkLst>
        </pc:spChg>
        <pc:spChg chg="add mod">
          <ac:chgData name="Hendrik Clijsters" userId="3bc123fa-08b6-4488-b224-8a1184b5eaff" providerId="ADAL" clId="{92E9BF85-59E7-4D13-B4DB-31F3FD01C650}" dt="2022-04-18T12:57:10.711" v="1989" actId="1076"/>
          <ac:spMkLst>
            <pc:docMk/>
            <pc:sldMk cId="49157005" sldId="342"/>
            <ac:spMk id="36" creationId="{D264207F-58FF-4BD7-8B12-BD133AE1C40E}"/>
          </ac:spMkLst>
        </pc:spChg>
        <pc:spChg chg="add del mod">
          <ac:chgData name="Hendrik Clijsters" userId="3bc123fa-08b6-4488-b224-8a1184b5eaff" providerId="ADAL" clId="{92E9BF85-59E7-4D13-B4DB-31F3FD01C650}" dt="2022-04-18T12:54:45.380" v="1952" actId="478"/>
          <ac:spMkLst>
            <pc:docMk/>
            <pc:sldMk cId="49157005" sldId="342"/>
            <ac:spMk id="37" creationId="{21FE0817-5A60-43A9-8BF7-89E7EA9704EA}"/>
          </ac:spMkLst>
        </pc:spChg>
        <pc:spChg chg="del">
          <ac:chgData name="Hendrik Clijsters" userId="3bc123fa-08b6-4488-b224-8a1184b5eaff" providerId="ADAL" clId="{92E9BF85-59E7-4D13-B4DB-31F3FD01C650}" dt="2022-04-18T12:43:35.545" v="1832" actId="478"/>
          <ac:spMkLst>
            <pc:docMk/>
            <pc:sldMk cId="49157005" sldId="342"/>
            <ac:spMk id="38" creationId="{1A7A3911-CDE9-4B7E-88DC-34A138D94955}"/>
          </ac:spMkLst>
        </pc:spChg>
        <pc:spChg chg="add mod">
          <ac:chgData name="Hendrik Clijsters" userId="3bc123fa-08b6-4488-b224-8a1184b5eaff" providerId="ADAL" clId="{92E9BF85-59E7-4D13-B4DB-31F3FD01C650}" dt="2022-04-18T12:58:56.538" v="2027" actId="20577"/>
          <ac:spMkLst>
            <pc:docMk/>
            <pc:sldMk cId="49157005" sldId="342"/>
            <ac:spMk id="44" creationId="{03173879-FE77-41F1-A2E7-71953B27DBA3}"/>
          </ac:spMkLst>
        </pc:spChg>
        <pc:spChg chg="add mod">
          <ac:chgData name="Hendrik Clijsters" userId="3bc123fa-08b6-4488-b224-8a1184b5eaff" providerId="ADAL" clId="{92E9BF85-59E7-4D13-B4DB-31F3FD01C650}" dt="2022-04-18T12:59:09.119" v="2036" actId="20577"/>
          <ac:spMkLst>
            <pc:docMk/>
            <pc:sldMk cId="49157005" sldId="342"/>
            <ac:spMk id="45" creationId="{1052588A-2206-4544-8152-6332F749E51C}"/>
          </ac:spMkLst>
        </pc:spChg>
        <pc:spChg chg="add mod">
          <ac:chgData name="Hendrik Clijsters" userId="3bc123fa-08b6-4488-b224-8a1184b5eaff" providerId="ADAL" clId="{92E9BF85-59E7-4D13-B4DB-31F3FD01C650}" dt="2022-04-18T13:00:40.886" v="2061" actId="1076"/>
          <ac:spMkLst>
            <pc:docMk/>
            <pc:sldMk cId="49157005" sldId="342"/>
            <ac:spMk id="47" creationId="{03041B90-4A63-4900-82B7-25C550479A1D}"/>
          </ac:spMkLst>
        </pc:spChg>
        <pc:spChg chg="add mod">
          <ac:chgData name="Hendrik Clijsters" userId="3bc123fa-08b6-4488-b224-8a1184b5eaff" providerId="ADAL" clId="{92E9BF85-59E7-4D13-B4DB-31F3FD01C650}" dt="2022-04-18T14:19:36.847" v="3629" actId="20577"/>
          <ac:spMkLst>
            <pc:docMk/>
            <pc:sldMk cId="49157005" sldId="342"/>
            <ac:spMk id="49" creationId="{2A0E8023-C1BE-4A54-BA28-3CB5EC2E2D1B}"/>
          </ac:spMkLst>
        </pc:spChg>
        <pc:picChg chg="add mod">
          <ac:chgData name="Hendrik Clijsters" userId="3bc123fa-08b6-4488-b224-8a1184b5eaff" providerId="ADAL" clId="{92E9BF85-59E7-4D13-B4DB-31F3FD01C650}" dt="2022-04-18T12:56:49.663" v="1969" actId="1076"/>
          <ac:picMkLst>
            <pc:docMk/>
            <pc:sldMk cId="49157005" sldId="342"/>
            <ac:picMk id="4" creationId="{B8129CBB-DE4A-4F59-BDCE-D86B35A4D889}"/>
          </ac:picMkLst>
        </pc:picChg>
        <pc:picChg chg="del">
          <ac:chgData name="Hendrik Clijsters" userId="3bc123fa-08b6-4488-b224-8a1184b5eaff" providerId="ADAL" clId="{92E9BF85-59E7-4D13-B4DB-31F3FD01C650}" dt="2022-04-18T12:43:26.054" v="1823" actId="478"/>
          <ac:picMkLst>
            <pc:docMk/>
            <pc:sldMk cId="49157005" sldId="342"/>
            <ac:picMk id="16" creationId="{328F8B85-0107-495D-980C-C87D87CBC0A4}"/>
          </ac:picMkLst>
        </pc:picChg>
        <pc:picChg chg="add mod">
          <ac:chgData name="Hendrik Clijsters" userId="3bc123fa-08b6-4488-b224-8a1184b5eaff" providerId="ADAL" clId="{92E9BF85-59E7-4D13-B4DB-31F3FD01C650}" dt="2022-04-18T12:57:29.502" v="1996" actId="1076"/>
          <ac:picMkLst>
            <pc:docMk/>
            <pc:sldMk cId="49157005" sldId="342"/>
            <ac:picMk id="39" creationId="{5442BA57-4EF7-4A05-B430-61508C60D3D3}"/>
          </ac:picMkLst>
        </pc:picChg>
        <pc:picChg chg="add mod">
          <ac:chgData name="Hendrik Clijsters" userId="3bc123fa-08b6-4488-b224-8a1184b5eaff" providerId="ADAL" clId="{92E9BF85-59E7-4D13-B4DB-31F3FD01C650}" dt="2022-04-18T12:58:10.223" v="2005" actId="1076"/>
          <ac:picMkLst>
            <pc:docMk/>
            <pc:sldMk cId="49157005" sldId="342"/>
            <ac:picMk id="42" creationId="{47C75F49-35E0-447F-B865-0F2989E501E0}"/>
          </ac:picMkLst>
        </pc:picChg>
        <pc:picChg chg="add mod">
          <ac:chgData name="Hendrik Clijsters" userId="3bc123fa-08b6-4488-b224-8a1184b5eaff" providerId="ADAL" clId="{92E9BF85-59E7-4D13-B4DB-31F3FD01C650}" dt="2022-04-18T12:58:19.447" v="2011" actId="14100"/>
          <ac:picMkLst>
            <pc:docMk/>
            <pc:sldMk cId="49157005" sldId="342"/>
            <ac:picMk id="43" creationId="{0AD9C8BF-3DF3-492C-B3B7-DEE0EAE249CF}"/>
          </ac:picMkLst>
        </pc:picChg>
        <pc:picChg chg="add mod">
          <ac:chgData name="Hendrik Clijsters" userId="3bc123fa-08b6-4488-b224-8a1184b5eaff" providerId="ADAL" clId="{92E9BF85-59E7-4D13-B4DB-31F3FD01C650}" dt="2022-04-18T12:59:01.698" v="2030" actId="571"/>
          <ac:picMkLst>
            <pc:docMk/>
            <pc:sldMk cId="49157005" sldId="342"/>
            <ac:picMk id="46" creationId="{3A1B4649-3DCD-4A3B-B346-4FD02F4CE475}"/>
          </ac:picMkLst>
        </pc:picChg>
        <pc:picChg chg="del">
          <ac:chgData name="Hendrik Clijsters" userId="3bc123fa-08b6-4488-b224-8a1184b5eaff" providerId="ADAL" clId="{92E9BF85-59E7-4D13-B4DB-31F3FD01C650}" dt="2022-04-18T12:43:30.458" v="1827" actId="478"/>
          <ac:picMkLst>
            <pc:docMk/>
            <pc:sldMk cId="49157005" sldId="342"/>
            <ac:picMk id="3074" creationId="{50F5D267-0563-457F-A113-6882B16B12AC}"/>
          </ac:picMkLst>
        </pc:picChg>
        <pc:picChg chg="del">
          <ac:chgData name="Hendrik Clijsters" userId="3bc123fa-08b6-4488-b224-8a1184b5eaff" providerId="ADAL" clId="{92E9BF85-59E7-4D13-B4DB-31F3FD01C650}" dt="2022-04-18T12:43:29.806" v="1826" actId="478"/>
          <ac:picMkLst>
            <pc:docMk/>
            <pc:sldMk cId="49157005" sldId="342"/>
            <ac:picMk id="3076" creationId="{14744C2D-D1DA-4ADF-B156-4E16DD394891}"/>
          </ac:picMkLst>
        </pc:picChg>
        <pc:picChg chg="del">
          <ac:chgData name="Hendrik Clijsters" userId="3bc123fa-08b6-4488-b224-8a1184b5eaff" providerId="ADAL" clId="{92E9BF85-59E7-4D13-B4DB-31F3FD01C650}" dt="2022-04-18T12:43:36.067" v="1833" actId="478"/>
          <ac:picMkLst>
            <pc:docMk/>
            <pc:sldMk cId="49157005" sldId="342"/>
            <ac:picMk id="3078" creationId="{E30E1B66-92C4-4695-BB2C-9E2E0A717473}"/>
          </ac:picMkLst>
        </pc:picChg>
        <pc:picChg chg="add mod">
          <ac:chgData name="Hendrik Clijsters" userId="3bc123fa-08b6-4488-b224-8a1184b5eaff" providerId="ADAL" clId="{92E9BF85-59E7-4D13-B4DB-31F3FD01C650}" dt="2022-04-18T12:59:54.758" v="2046" actId="1076"/>
          <ac:picMkLst>
            <pc:docMk/>
            <pc:sldMk cId="49157005" sldId="342"/>
            <ac:picMk id="6146" creationId="{09761423-9D02-4A26-85B4-213F7D83CC11}"/>
          </ac:picMkLst>
        </pc:picChg>
        <pc:picChg chg="add mod">
          <ac:chgData name="Hendrik Clijsters" userId="3bc123fa-08b6-4488-b224-8a1184b5eaff" providerId="ADAL" clId="{92E9BF85-59E7-4D13-B4DB-31F3FD01C650}" dt="2022-04-18T12:59:57.326" v="2048" actId="14100"/>
          <ac:picMkLst>
            <pc:docMk/>
            <pc:sldMk cId="49157005" sldId="342"/>
            <ac:picMk id="6148" creationId="{61B2F820-9EBD-4509-BA7C-E311F11B6174}"/>
          </ac:picMkLst>
        </pc:picChg>
        <pc:cxnChg chg="del">
          <ac:chgData name="Hendrik Clijsters" userId="3bc123fa-08b6-4488-b224-8a1184b5eaff" providerId="ADAL" clId="{92E9BF85-59E7-4D13-B4DB-31F3FD01C650}" dt="2022-04-18T12:43:29.806" v="1826" actId="478"/>
          <ac:cxnSpMkLst>
            <pc:docMk/>
            <pc:sldMk cId="49157005" sldId="342"/>
            <ac:cxnSpMk id="6" creationId="{3E8EFB6F-51A1-4FED-A3BE-8EA41BD3F173}"/>
          </ac:cxnSpMkLst>
        </pc:cxnChg>
        <pc:cxnChg chg="del mod">
          <ac:chgData name="Hendrik Clijsters" userId="3bc123fa-08b6-4488-b224-8a1184b5eaff" providerId="ADAL" clId="{92E9BF85-59E7-4D13-B4DB-31F3FD01C650}" dt="2022-04-18T12:43:34.633" v="1831" actId="478"/>
          <ac:cxnSpMkLst>
            <pc:docMk/>
            <pc:sldMk cId="49157005" sldId="342"/>
            <ac:cxnSpMk id="35" creationId="{61D56817-A17E-4C07-907A-9BE6F15482E8}"/>
          </ac:cxnSpMkLst>
        </pc:cxnChg>
        <pc:cxnChg chg="add mod">
          <ac:chgData name="Hendrik Clijsters" userId="3bc123fa-08b6-4488-b224-8a1184b5eaff" providerId="ADAL" clId="{92E9BF85-59E7-4D13-B4DB-31F3FD01C650}" dt="2022-04-18T12:57:29.502" v="1996" actId="1076"/>
          <ac:cxnSpMkLst>
            <pc:docMk/>
            <pc:sldMk cId="49157005" sldId="342"/>
            <ac:cxnSpMk id="40" creationId="{23D349A2-E81D-4204-AD45-CA9BF9BEFF87}"/>
          </ac:cxnSpMkLst>
        </pc:cxnChg>
        <pc:cxnChg chg="add mod">
          <ac:chgData name="Hendrik Clijsters" userId="3bc123fa-08b6-4488-b224-8a1184b5eaff" providerId="ADAL" clId="{92E9BF85-59E7-4D13-B4DB-31F3FD01C650}" dt="2022-04-18T12:57:25.567" v="1995" actId="14100"/>
          <ac:cxnSpMkLst>
            <pc:docMk/>
            <pc:sldMk cId="49157005" sldId="342"/>
            <ac:cxnSpMk id="41" creationId="{4A13B50E-CB9D-45F3-861E-0BF9E9DA7B56}"/>
          </ac:cxnSpMkLst>
        </pc:cxnChg>
      </pc:sldChg>
      <pc:sldChg chg="addSp delSp modSp add mod delAnim modAnim">
        <pc:chgData name="Hendrik Clijsters" userId="3bc123fa-08b6-4488-b224-8a1184b5eaff" providerId="ADAL" clId="{92E9BF85-59E7-4D13-B4DB-31F3FD01C650}" dt="2022-04-18T14:07:41.768" v="3617" actId="20577"/>
        <pc:sldMkLst>
          <pc:docMk/>
          <pc:sldMk cId="2331411327" sldId="343"/>
        </pc:sldMkLst>
        <pc:spChg chg="mod">
          <ac:chgData name="Hendrik Clijsters" userId="3bc123fa-08b6-4488-b224-8a1184b5eaff" providerId="ADAL" clId="{92E9BF85-59E7-4D13-B4DB-31F3FD01C650}" dt="2022-04-18T13:07:02.427" v="2330" actId="20577"/>
          <ac:spMkLst>
            <pc:docMk/>
            <pc:sldMk cId="2331411327" sldId="343"/>
            <ac:spMk id="2" creationId="{1D434B87-A018-465F-AE62-BC9E532FA2B5}"/>
          </ac:spMkLst>
        </pc:spChg>
        <pc:spChg chg="add mod">
          <ac:chgData name="Hendrik Clijsters" userId="3bc123fa-08b6-4488-b224-8a1184b5eaff" providerId="ADAL" clId="{92E9BF85-59E7-4D13-B4DB-31F3FD01C650}" dt="2022-04-18T13:20:02.126" v="3087" actId="1076"/>
          <ac:spMkLst>
            <pc:docMk/>
            <pc:sldMk cId="2331411327" sldId="343"/>
            <ac:spMk id="10" creationId="{4D1AA019-F63B-4543-B11A-913B40138B6C}"/>
          </ac:spMkLst>
        </pc:spChg>
        <pc:spChg chg="del mod">
          <ac:chgData name="Hendrik Clijsters" userId="3bc123fa-08b6-4488-b224-8a1184b5eaff" providerId="ADAL" clId="{92E9BF85-59E7-4D13-B4DB-31F3FD01C650}" dt="2022-04-18T13:07:10.839" v="2335"/>
          <ac:spMkLst>
            <pc:docMk/>
            <pc:sldMk cId="2331411327" sldId="343"/>
            <ac:spMk id="14" creationId="{8BAFC36B-77EA-44D9-B349-B7E1E304782F}"/>
          </ac:spMkLst>
        </pc:spChg>
        <pc:spChg chg="mod">
          <ac:chgData name="Hendrik Clijsters" userId="3bc123fa-08b6-4488-b224-8a1184b5eaff" providerId="ADAL" clId="{92E9BF85-59E7-4D13-B4DB-31F3FD01C650}" dt="2022-04-18T14:07:41.768" v="3617" actId="20577"/>
          <ac:spMkLst>
            <pc:docMk/>
            <pc:sldMk cId="2331411327" sldId="343"/>
            <ac:spMk id="15" creationId="{D9424D2B-85D8-4243-8E60-30E7B06EF68A}"/>
          </ac:spMkLst>
        </pc:spChg>
        <pc:spChg chg="add mod">
          <ac:chgData name="Hendrik Clijsters" userId="3bc123fa-08b6-4488-b224-8a1184b5eaff" providerId="ADAL" clId="{92E9BF85-59E7-4D13-B4DB-31F3FD01C650}" dt="2022-04-18T13:21:16.660" v="3147" actId="1076"/>
          <ac:spMkLst>
            <pc:docMk/>
            <pc:sldMk cId="2331411327" sldId="343"/>
            <ac:spMk id="16" creationId="{20D11A90-8DC1-4E05-BB4C-B48533FF628C}"/>
          </ac:spMkLst>
        </pc:spChg>
        <pc:graphicFrameChg chg="add del mod">
          <ac:chgData name="Hendrik Clijsters" userId="3bc123fa-08b6-4488-b224-8a1184b5eaff" providerId="ADAL" clId="{92E9BF85-59E7-4D13-B4DB-31F3FD01C650}" dt="2022-04-18T13:15:25.336" v="2815"/>
          <ac:graphicFrameMkLst>
            <pc:docMk/>
            <pc:sldMk cId="2331411327" sldId="343"/>
            <ac:graphicFrameMk id="3" creationId="{141F370F-BF88-4F72-90F3-5C1254C2551B}"/>
          </ac:graphicFrameMkLst>
        </pc:graphicFrameChg>
        <pc:picChg chg="add mod">
          <ac:chgData name="Hendrik Clijsters" userId="3bc123fa-08b6-4488-b224-8a1184b5eaff" providerId="ADAL" clId="{92E9BF85-59E7-4D13-B4DB-31F3FD01C650}" dt="2022-04-18T13:20:02.126" v="3087" actId="1076"/>
          <ac:picMkLst>
            <pc:docMk/>
            <pc:sldMk cId="2331411327" sldId="343"/>
            <ac:picMk id="5" creationId="{4B751EFF-DD97-4B92-965E-DCC7A9410260}"/>
          </ac:picMkLst>
        </pc:picChg>
        <pc:picChg chg="add mod">
          <ac:chgData name="Hendrik Clijsters" userId="3bc123fa-08b6-4488-b224-8a1184b5eaff" providerId="ADAL" clId="{92E9BF85-59E7-4D13-B4DB-31F3FD01C650}" dt="2022-04-18T13:18:12.196" v="2982" actId="1076"/>
          <ac:picMkLst>
            <pc:docMk/>
            <pc:sldMk cId="2331411327" sldId="343"/>
            <ac:picMk id="8" creationId="{F85015EE-FD33-4CF8-9E0B-93AAD4625B8E}"/>
          </ac:picMkLst>
        </pc:picChg>
        <pc:picChg chg="add del mod">
          <ac:chgData name="Hendrik Clijsters" userId="3bc123fa-08b6-4488-b224-8a1184b5eaff" providerId="ADAL" clId="{92E9BF85-59E7-4D13-B4DB-31F3FD01C650}" dt="2022-04-18T13:32:18.506" v="3547" actId="478"/>
          <ac:picMkLst>
            <pc:docMk/>
            <pc:sldMk cId="2331411327" sldId="343"/>
            <ac:picMk id="12" creationId="{4929D6E7-0E71-4ECA-8C66-A0D4A56063CA}"/>
          </ac:picMkLst>
        </pc:picChg>
        <pc:picChg chg="add mod">
          <ac:chgData name="Hendrik Clijsters" userId="3bc123fa-08b6-4488-b224-8a1184b5eaff" providerId="ADAL" clId="{92E9BF85-59E7-4D13-B4DB-31F3FD01C650}" dt="2022-04-18T13:32:34.251" v="3549" actId="1076"/>
          <ac:picMkLst>
            <pc:docMk/>
            <pc:sldMk cId="2331411327" sldId="343"/>
            <ac:picMk id="17" creationId="{5529454C-771C-49BE-A816-B9994E8BAF34}"/>
          </ac:picMkLst>
        </pc:picChg>
      </pc:sldChg>
      <pc:sldChg chg="addSp delSp modSp add mod modAnim">
        <pc:chgData name="Hendrik Clijsters" userId="3bc123fa-08b6-4488-b224-8a1184b5eaff" providerId="ADAL" clId="{92E9BF85-59E7-4D13-B4DB-31F3FD01C650}" dt="2022-04-19T02:04:16.259" v="3765" actId="20577"/>
        <pc:sldMkLst>
          <pc:docMk/>
          <pc:sldMk cId="4018189877" sldId="344"/>
        </pc:sldMkLst>
        <pc:spChg chg="mod">
          <ac:chgData name="Hendrik Clijsters" userId="3bc123fa-08b6-4488-b224-8a1184b5eaff" providerId="ADAL" clId="{92E9BF85-59E7-4D13-B4DB-31F3FD01C650}" dt="2022-04-18T13:27:02.209" v="3390" actId="20577"/>
          <ac:spMkLst>
            <pc:docMk/>
            <pc:sldMk cId="4018189877" sldId="344"/>
            <ac:spMk id="2" creationId="{1D434B87-A018-465F-AE62-BC9E532FA2B5}"/>
          </ac:spMkLst>
        </pc:spChg>
        <pc:spChg chg="add mod">
          <ac:chgData name="Hendrik Clijsters" userId="3bc123fa-08b6-4488-b224-8a1184b5eaff" providerId="ADAL" clId="{92E9BF85-59E7-4D13-B4DB-31F3FD01C650}" dt="2022-04-19T01:23:00.175" v="3757" actId="113"/>
          <ac:spMkLst>
            <pc:docMk/>
            <pc:sldMk cId="4018189877" sldId="344"/>
            <ac:spMk id="7" creationId="{5D374910-BAD2-49BE-B30B-3D52F2835BB9}"/>
          </ac:spMkLst>
        </pc:spChg>
        <pc:spChg chg="del mod">
          <ac:chgData name="Hendrik Clijsters" userId="3bc123fa-08b6-4488-b224-8a1184b5eaff" providerId="ADAL" clId="{92E9BF85-59E7-4D13-B4DB-31F3FD01C650}" dt="2022-04-18T13:27:04.686" v="3391" actId="478"/>
          <ac:spMkLst>
            <pc:docMk/>
            <pc:sldMk cId="4018189877" sldId="344"/>
            <ac:spMk id="18" creationId="{3D07EA37-143C-4835-9F07-632055703FD7}"/>
          </ac:spMkLst>
        </pc:spChg>
        <pc:spChg chg="add del mod">
          <ac:chgData name="Hendrik Clijsters" userId="3bc123fa-08b6-4488-b224-8a1184b5eaff" providerId="ADAL" clId="{92E9BF85-59E7-4D13-B4DB-31F3FD01C650}" dt="2022-04-18T13:08:29.664" v="2411"/>
          <ac:spMkLst>
            <pc:docMk/>
            <pc:sldMk cId="4018189877" sldId="344"/>
            <ac:spMk id="23" creationId="{86CD35E9-E0FF-4926-BFD7-0610EE52E9CE}"/>
          </ac:spMkLst>
        </pc:spChg>
        <pc:spChg chg="del">
          <ac:chgData name="Hendrik Clijsters" userId="3bc123fa-08b6-4488-b224-8a1184b5eaff" providerId="ADAL" clId="{92E9BF85-59E7-4D13-B4DB-31F3FD01C650}" dt="2022-04-18T13:08:02.920" v="2351" actId="478"/>
          <ac:spMkLst>
            <pc:docMk/>
            <pc:sldMk cId="4018189877" sldId="344"/>
            <ac:spMk id="25" creationId="{72F774C4-0F61-4C40-95A7-FA87ADAEFEBB}"/>
          </ac:spMkLst>
        </pc:spChg>
        <pc:spChg chg="del">
          <ac:chgData name="Hendrik Clijsters" userId="3bc123fa-08b6-4488-b224-8a1184b5eaff" providerId="ADAL" clId="{92E9BF85-59E7-4D13-B4DB-31F3FD01C650}" dt="2022-04-18T13:08:02.920" v="2351" actId="478"/>
          <ac:spMkLst>
            <pc:docMk/>
            <pc:sldMk cId="4018189877" sldId="344"/>
            <ac:spMk id="26" creationId="{9948EC2C-E60D-4253-A155-EC034882D35B}"/>
          </ac:spMkLst>
        </pc:spChg>
        <pc:spChg chg="add mod">
          <ac:chgData name="Hendrik Clijsters" userId="3bc123fa-08b6-4488-b224-8a1184b5eaff" providerId="ADAL" clId="{92E9BF85-59E7-4D13-B4DB-31F3FD01C650}" dt="2022-04-19T01:23:02.708" v="3758" actId="113"/>
          <ac:spMkLst>
            <pc:docMk/>
            <pc:sldMk cId="4018189877" sldId="344"/>
            <ac:spMk id="29" creationId="{4BABA466-BA33-434B-852B-0D19E1ED2650}"/>
          </ac:spMkLst>
        </pc:spChg>
        <pc:spChg chg="add mod">
          <ac:chgData name="Hendrik Clijsters" userId="3bc123fa-08b6-4488-b224-8a1184b5eaff" providerId="ADAL" clId="{92E9BF85-59E7-4D13-B4DB-31F3FD01C650}" dt="2022-04-19T02:04:16.259" v="3765" actId="20577"/>
          <ac:spMkLst>
            <pc:docMk/>
            <pc:sldMk cId="4018189877" sldId="344"/>
            <ac:spMk id="30" creationId="{3022818A-9B7D-407C-9C64-FD012247812B}"/>
          </ac:spMkLst>
        </pc:spChg>
        <pc:spChg chg="del">
          <ac:chgData name="Hendrik Clijsters" userId="3bc123fa-08b6-4488-b224-8a1184b5eaff" providerId="ADAL" clId="{92E9BF85-59E7-4D13-B4DB-31F3FD01C650}" dt="2022-04-18T13:08:02.920" v="2351" actId="478"/>
          <ac:spMkLst>
            <pc:docMk/>
            <pc:sldMk cId="4018189877" sldId="344"/>
            <ac:spMk id="32" creationId="{90A67582-4609-4863-8DA8-B1461A4BD32B}"/>
          </ac:spMkLst>
        </pc:spChg>
        <pc:spChg chg="del">
          <ac:chgData name="Hendrik Clijsters" userId="3bc123fa-08b6-4488-b224-8a1184b5eaff" providerId="ADAL" clId="{92E9BF85-59E7-4D13-B4DB-31F3FD01C650}" dt="2022-04-18T13:08:02.920" v="2351" actId="478"/>
          <ac:spMkLst>
            <pc:docMk/>
            <pc:sldMk cId="4018189877" sldId="344"/>
            <ac:spMk id="33" creationId="{291E056F-58B2-4FBB-B84B-2820C826F4FE}"/>
          </ac:spMkLst>
        </pc:spChg>
        <pc:spChg chg="del">
          <ac:chgData name="Hendrik Clijsters" userId="3bc123fa-08b6-4488-b224-8a1184b5eaff" providerId="ADAL" clId="{92E9BF85-59E7-4D13-B4DB-31F3FD01C650}" dt="2022-04-18T13:08:02.920" v="2351" actId="478"/>
          <ac:spMkLst>
            <pc:docMk/>
            <pc:sldMk cId="4018189877" sldId="344"/>
            <ac:spMk id="34" creationId="{F6389D1B-8439-4D08-8278-487FB820E9C5}"/>
          </ac:spMkLst>
        </pc:spChg>
        <pc:spChg chg="del">
          <ac:chgData name="Hendrik Clijsters" userId="3bc123fa-08b6-4488-b224-8a1184b5eaff" providerId="ADAL" clId="{92E9BF85-59E7-4D13-B4DB-31F3FD01C650}" dt="2022-04-18T13:08:02.920" v="2351" actId="478"/>
          <ac:spMkLst>
            <pc:docMk/>
            <pc:sldMk cId="4018189877" sldId="344"/>
            <ac:spMk id="36" creationId="{D264207F-58FF-4BD7-8B12-BD133AE1C40E}"/>
          </ac:spMkLst>
        </pc:spChg>
        <pc:spChg chg="del">
          <ac:chgData name="Hendrik Clijsters" userId="3bc123fa-08b6-4488-b224-8a1184b5eaff" providerId="ADAL" clId="{92E9BF85-59E7-4D13-B4DB-31F3FD01C650}" dt="2022-04-18T13:08:02.920" v="2351" actId="478"/>
          <ac:spMkLst>
            <pc:docMk/>
            <pc:sldMk cId="4018189877" sldId="344"/>
            <ac:spMk id="44" creationId="{03173879-FE77-41F1-A2E7-71953B27DBA3}"/>
          </ac:spMkLst>
        </pc:spChg>
        <pc:spChg chg="del">
          <ac:chgData name="Hendrik Clijsters" userId="3bc123fa-08b6-4488-b224-8a1184b5eaff" providerId="ADAL" clId="{92E9BF85-59E7-4D13-B4DB-31F3FD01C650}" dt="2022-04-18T13:08:02.920" v="2351" actId="478"/>
          <ac:spMkLst>
            <pc:docMk/>
            <pc:sldMk cId="4018189877" sldId="344"/>
            <ac:spMk id="45" creationId="{1052588A-2206-4544-8152-6332F749E51C}"/>
          </ac:spMkLst>
        </pc:spChg>
        <pc:spChg chg="del">
          <ac:chgData name="Hendrik Clijsters" userId="3bc123fa-08b6-4488-b224-8a1184b5eaff" providerId="ADAL" clId="{92E9BF85-59E7-4D13-B4DB-31F3FD01C650}" dt="2022-04-18T13:08:02.920" v="2351" actId="478"/>
          <ac:spMkLst>
            <pc:docMk/>
            <pc:sldMk cId="4018189877" sldId="344"/>
            <ac:spMk id="47" creationId="{03041B90-4A63-4900-82B7-25C550479A1D}"/>
          </ac:spMkLst>
        </pc:spChg>
        <pc:spChg chg="del">
          <ac:chgData name="Hendrik Clijsters" userId="3bc123fa-08b6-4488-b224-8a1184b5eaff" providerId="ADAL" clId="{92E9BF85-59E7-4D13-B4DB-31F3FD01C650}" dt="2022-04-18T13:08:02.920" v="2351" actId="478"/>
          <ac:spMkLst>
            <pc:docMk/>
            <pc:sldMk cId="4018189877" sldId="344"/>
            <ac:spMk id="49" creationId="{2A0E8023-C1BE-4A54-BA28-3CB5EC2E2D1B}"/>
          </ac:spMkLst>
        </pc:spChg>
        <pc:graphicFrameChg chg="add del mod modGraphic">
          <ac:chgData name="Hendrik Clijsters" userId="3bc123fa-08b6-4488-b224-8a1184b5eaff" providerId="ADAL" clId="{92E9BF85-59E7-4D13-B4DB-31F3FD01C650}" dt="2022-04-18T13:09:18.119" v="2423" actId="478"/>
          <ac:graphicFrameMkLst>
            <pc:docMk/>
            <pc:sldMk cId="4018189877" sldId="344"/>
            <ac:graphicFrameMk id="3" creationId="{48B624D5-BFC5-4CF1-96A9-A53C0EAF888E}"/>
          </ac:graphicFrameMkLst>
        </pc:graphicFrameChg>
        <pc:picChg chg="del">
          <ac:chgData name="Hendrik Clijsters" userId="3bc123fa-08b6-4488-b224-8a1184b5eaff" providerId="ADAL" clId="{92E9BF85-59E7-4D13-B4DB-31F3FD01C650}" dt="2022-04-18T13:08:02.920" v="2351" actId="478"/>
          <ac:picMkLst>
            <pc:docMk/>
            <pc:sldMk cId="4018189877" sldId="344"/>
            <ac:picMk id="4" creationId="{B8129CBB-DE4A-4F59-BDCE-D86B35A4D889}"/>
          </ac:picMkLst>
        </pc:picChg>
        <pc:picChg chg="add del mod">
          <ac:chgData name="Hendrik Clijsters" userId="3bc123fa-08b6-4488-b224-8a1184b5eaff" providerId="ADAL" clId="{92E9BF85-59E7-4D13-B4DB-31F3FD01C650}" dt="2022-04-18T13:21:59.620" v="3150" actId="478"/>
          <ac:picMkLst>
            <pc:docMk/>
            <pc:sldMk cId="4018189877" sldId="344"/>
            <ac:picMk id="6" creationId="{55FF2049-07DB-4B70-8FD1-1F5ECE8B4F27}"/>
          </ac:picMkLst>
        </pc:picChg>
        <pc:picChg chg="add mod">
          <ac:chgData name="Hendrik Clijsters" userId="3bc123fa-08b6-4488-b224-8a1184b5eaff" providerId="ADAL" clId="{92E9BF85-59E7-4D13-B4DB-31F3FD01C650}" dt="2022-04-19T01:21:13.133" v="3631" actId="1076"/>
          <ac:picMkLst>
            <pc:docMk/>
            <pc:sldMk cId="4018189877" sldId="344"/>
            <ac:picMk id="8" creationId="{F56C016C-DBD8-475B-98BA-C9006D900A7A}"/>
          </ac:picMkLst>
        </pc:picChg>
        <pc:picChg chg="del">
          <ac:chgData name="Hendrik Clijsters" userId="3bc123fa-08b6-4488-b224-8a1184b5eaff" providerId="ADAL" clId="{92E9BF85-59E7-4D13-B4DB-31F3FD01C650}" dt="2022-04-18T13:08:02.920" v="2351" actId="478"/>
          <ac:picMkLst>
            <pc:docMk/>
            <pc:sldMk cId="4018189877" sldId="344"/>
            <ac:picMk id="39" creationId="{5442BA57-4EF7-4A05-B430-61508C60D3D3}"/>
          </ac:picMkLst>
        </pc:picChg>
        <pc:picChg chg="del">
          <ac:chgData name="Hendrik Clijsters" userId="3bc123fa-08b6-4488-b224-8a1184b5eaff" providerId="ADAL" clId="{92E9BF85-59E7-4D13-B4DB-31F3FD01C650}" dt="2022-04-18T13:08:02.920" v="2351" actId="478"/>
          <ac:picMkLst>
            <pc:docMk/>
            <pc:sldMk cId="4018189877" sldId="344"/>
            <ac:picMk id="42" creationId="{47C75F49-35E0-447F-B865-0F2989E501E0}"/>
          </ac:picMkLst>
        </pc:picChg>
        <pc:picChg chg="del">
          <ac:chgData name="Hendrik Clijsters" userId="3bc123fa-08b6-4488-b224-8a1184b5eaff" providerId="ADAL" clId="{92E9BF85-59E7-4D13-B4DB-31F3FD01C650}" dt="2022-04-18T13:08:02.920" v="2351" actId="478"/>
          <ac:picMkLst>
            <pc:docMk/>
            <pc:sldMk cId="4018189877" sldId="344"/>
            <ac:picMk id="43" creationId="{0AD9C8BF-3DF3-492C-B3B7-DEE0EAE249CF}"/>
          </ac:picMkLst>
        </pc:picChg>
        <pc:picChg chg="del">
          <ac:chgData name="Hendrik Clijsters" userId="3bc123fa-08b6-4488-b224-8a1184b5eaff" providerId="ADAL" clId="{92E9BF85-59E7-4D13-B4DB-31F3FD01C650}" dt="2022-04-18T13:08:02.920" v="2351" actId="478"/>
          <ac:picMkLst>
            <pc:docMk/>
            <pc:sldMk cId="4018189877" sldId="344"/>
            <ac:picMk id="6146" creationId="{09761423-9D02-4A26-85B4-213F7D83CC11}"/>
          </ac:picMkLst>
        </pc:picChg>
        <pc:picChg chg="del">
          <ac:chgData name="Hendrik Clijsters" userId="3bc123fa-08b6-4488-b224-8a1184b5eaff" providerId="ADAL" clId="{92E9BF85-59E7-4D13-B4DB-31F3FD01C650}" dt="2022-04-18T13:08:02.920" v="2351" actId="478"/>
          <ac:picMkLst>
            <pc:docMk/>
            <pc:sldMk cId="4018189877" sldId="344"/>
            <ac:picMk id="6148" creationId="{61B2F820-9EBD-4509-BA7C-E311F11B6174}"/>
          </ac:picMkLst>
        </pc:picChg>
        <pc:cxnChg chg="del">
          <ac:chgData name="Hendrik Clijsters" userId="3bc123fa-08b6-4488-b224-8a1184b5eaff" providerId="ADAL" clId="{92E9BF85-59E7-4D13-B4DB-31F3FD01C650}" dt="2022-04-18T13:08:02.920" v="2351" actId="478"/>
          <ac:cxnSpMkLst>
            <pc:docMk/>
            <pc:sldMk cId="4018189877" sldId="344"/>
            <ac:cxnSpMk id="40" creationId="{23D349A2-E81D-4204-AD45-CA9BF9BEFF87}"/>
          </ac:cxnSpMkLst>
        </pc:cxnChg>
        <pc:cxnChg chg="del">
          <ac:chgData name="Hendrik Clijsters" userId="3bc123fa-08b6-4488-b224-8a1184b5eaff" providerId="ADAL" clId="{92E9BF85-59E7-4D13-B4DB-31F3FD01C650}" dt="2022-04-18T13:08:02.920" v="2351" actId="478"/>
          <ac:cxnSpMkLst>
            <pc:docMk/>
            <pc:sldMk cId="4018189877" sldId="344"/>
            <ac:cxnSpMk id="41" creationId="{4A13B50E-CB9D-45F3-861E-0BF9E9DA7B56}"/>
          </ac:cxnSpMkLst>
        </pc:cxnChg>
      </pc:sldChg>
      <pc:sldChg chg="delSp modSp add del mod">
        <pc:chgData name="Hendrik Clijsters" userId="3bc123fa-08b6-4488-b224-8a1184b5eaff" providerId="ADAL" clId="{92E9BF85-59E7-4D13-B4DB-31F3FD01C650}" dt="2022-04-18T13:33:08.746" v="3552" actId="47"/>
        <pc:sldMkLst>
          <pc:docMk/>
          <pc:sldMk cId="3706208669" sldId="345"/>
        </pc:sldMkLst>
        <pc:spChg chg="mod">
          <ac:chgData name="Hendrik Clijsters" userId="3bc123fa-08b6-4488-b224-8a1184b5eaff" providerId="ADAL" clId="{92E9BF85-59E7-4D13-B4DB-31F3FD01C650}" dt="2022-04-18T13:24:29.489" v="3212" actId="20577"/>
          <ac:spMkLst>
            <pc:docMk/>
            <pc:sldMk cId="3706208669" sldId="345"/>
            <ac:spMk id="2" creationId="{1D434B87-A018-465F-AE62-BC9E532FA2B5}"/>
          </ac:spMkLst>
        </pc:spChg>
        <pc:spChg chg="del">
          <ac:chgData name="Hendrik Clijsters" userId="3bc123fa-08b6-4488-b224-8a1184b5eaff" providerId="ADAL" clId="{92E9BF85-59E7-4D13-B4DB-31F3FD01C650}" dt="2022-04-18T13:24:32.442" v="3213" actId="478"/>
          <ac:spMkLst>
            <pc:docMk/>
            <pc:sldMk cId="3706208669" sldId="345"/>
            <ac:spMk id="18" creationId="{3D07EA37-143C-4835-9F07-632055703FD7}"/>
          </ac:spMkLst>
        </pc:spChg>
        <pc:picChg chg="del">
          <ac:chgData name="Hendrik Clijsters" userId="3bc123fa-08b6-4488-b224-8a1184b5eaff" providerId="ADAL" clId="{92E9BF85-59E7-4D13-B4DB-31F3FD01C650}" dt="2022-04-18T13:24:33.073" v="3214" actId="478"/>
          <ac:picMkLst>
            <pc:docMk/>
            <pc:sldMk cId="3706208669" sldId="345"/>
            <ac:picMk id="8" creationId="{F56C016C-DBD8-475B-98BA-C9006D900A7A}"/>
          </ac:picMkLst>
        </pc:picChg>
      </pc:sldChg>
    </pc:docChg>
  </pc:docChgLst>
  <pc:docChgLst>
    <pc:chgData name="Hendrik Clijsters" userId="3bc123fa-08b6-4488-b224-8a1184b5eaff" providerId="ADAL" clId="{0E6B2D76-457C-4EBC-863F-5C6B58A688CF}"/>
    <pc:docChg chg="undo redo custSel addSld delSld modSld sldOrd">
      <pc:chgData name="Hendrik Clijsters" userId="3bc123fa-08b6-4488-b224-8a1184b5eaff" providerId="ADAL" clId="{0E6B2D76-457C-4EBC-863F-5C6B58A688CF}" dt="2022-03-07T07:25:01.399" v="4882" actId="20577"/>
      <pc:docMkLst>
        <pc:docMk/>
      </pc:docMkLst>
      <pc:sldChg chg="addSp delSp modSp mod">
        <pc:chgData name="Hendrik Clijsters" userId="3bc123fa-08b6-4488-b224-8a1184b5eaff" providerId="ADAL" clId="{0E6B2D76-457C-4EBC-863F-5C6B58A688CF}" dt="2022-03-06T12:50:26.768" v="4869" actId="20577"/>
        <pc:sldMkLst>
          <pc:docMk/>
          <pc:sldMk cId="3278539891" sldId="256"/>
        </pc:sldMkLst>
        <pc:spChg chg="mod">
          <ac:chgData name="Hendrik Clijsters" userId="3bc123fa-08b6-4488-b224-8a1184b5eaff" providerId="ADAL" clId="{0E6B2D76-457C-4EBC-863F-5C6B58A688CF}" dt="2022-02-28T08:59:29.952" v="49" actId="14100"/>
          <ac:spMkLst>
            <pc:docMk/>
            <pc:sldMk cId="3278539891" sldId="256"/>
            <ac:spMk id="2" creationId="{2BEF9A1A-C736-4E49-B871-C62B92659265}"/>
          </ac:spMkLst>
        </pc:spChg>
        <pc:spChg chg="mod">
          <ac:chgData name="Hendrik Clijsters" userId="3bc123fa-08b6-4488-b224-8a1184b5eaff" providerId="ADAL" clId="{0E6B2D76-457C-4EBC-863F-5C6B58A688CF}" dt="2022-03-06T12:50:26.768" v="4869" actId="20577"/>
          <ac:spMkLst>
            <pc:docMk/>
            <pc:sldMk cId="3278539891" sldId="256"/>
            <ac:spMk id="13" creationId="{6F815EFC-C8C7-440A-993F-A7568B98DB8A}"/>
          </ac:spMkLst>
        </pc:spChg>
        <pc:spChg chg="mod">
          <ac:chgData name="Hendrik Clijsters" userId="3bc123fa-08b6-4488-b224-8a1184b5eaff" providerId="ADAL" clId="{0E6B2D76-457C-4EBC-863F-5C6B58A688CF}" dt="2022-02-28T08:59:45.921" v="64" actId="20577"/>
          <ac:spMkLst>
            <pc:docMk/>
            <pc:sldMk cId="3278539891" sldId="256"/>
            <ac:spMk id="14" creationId="{6EB50C67-D9AB-4D44-BCE3-8CE0F11E326E}"/>
          </ac:spMkLst>
        </pc:spChg>
        <pc:spChg chg="del">
          <ac:chgData name="Hendrik Clijsters" userId="3bc123fa-08b6-4488-b224-8a1184b5eaff" providerId="ADAL" clId="{0E6B2D76-457C-4EBC-863F-5C6B58A688CF}" dt="2022-02-28T08:58:56.211" v="3" actId="26606"/>
          <ac:spMkLst>
            <pc:docMk/>
            <pc:sldMk cId="3278539891" sldId="256"/>
            <ac:spMk id="76" creationId="{E49CC64F-7275-4E33-961B-0C5CDC439875}"/>
          </ac:spMkLst>
        </pc:spChg>
        <pc:spChg chg="add">
          <ac:chgData name="Hendrik Clijsters" userId="3bc123fa-08b6-4488-b224-8a1184b5eaff" providerId="ADAL" clId="{0E6B2D76-457C-4EBC-863F-5C6B58A688CF}" dt="2022-02-28T08:58:56.211" v="3" actId="26606"/>
          <ac:spMkLst>
            <pc:docMk/>
            <pc:sldMk cId="3278539891" sldId="256"/>
            <ac:spMk id="1029" creationId="{E49CC64F-7275-4E33-961B-0C5CDC439875}"/>
          </ac:spMkLst>
        </pc:spChg>
        <pc:picChg chg="del">
          <ac:chgData name="Hendrik Clijsters" userId="3bc123fa-08b6-4488-b224-8a1184b5eaff" providerId="ADAL" clId="{0E6B2D76-457C-4EBC-863F-5C6B58A688CF}" dt="2022-02-28T08:58:51.672" v="0" actId="478"/>
          <ac:picMkLst>
            <pc:docMk/>
            <pc:sldMk cId="3278539891" sldId="256"/>
            <ac:picMk id="3" creationId="{D3335B40-8150-4E63-823B-749619ABB377}"/>
          </ac:picMkLst>
        </pc:picChg>
        <pc:picChg chg="add mod ord">
          <ac:chgData name="Hendrik Clijsters" userId="3bc123fa-08b6-4488-b224-8a1184b5eaff" providerId="ADAL" clId="{0E6B2D76-457C-4EBC-863F-5C6B58A688CF}" dt="2022-02-28T08:58:56.211" v="3" actId="26606"/>
          <ac:picMkLst>
            <pc:docMk/>
            <pc:sldMk cId="3278539891" sldId="256"/>
            <ac:picMk id="1026" creationId="{D25CCC9F-4008-492C-A8F7-3BBB1EF9CF58}"/>
          </ac:picMkLst>
        </pc:picChg>
      </pc:sldChg>
      <pc:sldChg chg="del">
        <pc:chgData name="Hendrik Clijsters" userId="3bc123fa-08b6-4488-b224-8a1184b5eaff" providerId="ADAL" clId="{0E6B2D76-457C-4EBC-863F-5C6B58A688CF}" dt="2022-02-28T10:13:03.123" v="3506" actId="47"/>
        <pc:sldMkLst>
          <pc:docMk/>
          <pc:sldMk cId="1746046302" sldId="306"/>
        </pc:sldMkLst>
      </pc:sldChg>
      <pc:sldChg chg="addSp delSp modSp mod delAnim modAnim">
        <pc:chgData name="Hendrik Clijsters" userId="3bc123fa-08b6-4488-b224-8a1184b5eaff" providerId="ADAL" clId="{0E6B2D76-457C-4EBC-863F-5C6B58A688CF}" dt="2022-03-06T10:57:22.303" v="4365" actId="20577"/>
        <pc:sldMkLst>
          <pc:docMk/>
          <pc:sldMk cId="1124544280" sldId="317"/>
        </pc:sldMkLst>
        <pc:spChg chg="mod">
          <ac:chgData name="Hendrik Clijsters" userId="3bc123fa-08b6-4488-b224-8a1184b5eaff" providerId="ADAL" clId="{0E6B2D76-457C-4EBC-863F-5C6B58A688CF}" dt="2022-03-06T10:46:55.550" v="4094" actId="20577"/>
          <ac:spMkLst>
            <pc:docMk/>
            <pc:sldMk cId="1124544280" sldId="317"/>
            <ac:spMk id="2" creationId="{1D434B87-A018-465F-AE62-BC9E532FA2B5}"/>
          </ac:spMkLst>
        </pc:spChg>
        <pc:spChg chg="add mod">
          <ac:chgData name="Hendrik Clijsters" userId="3bc123fa-08b6-4488-b224-8a1184b5eaff" providerId="ADAL" clId="{0E6B2D76-457C-4EBC-863F-5C6B58A688CF}" dt="2022-02-28T09:06:04.641" v="398" actId="20577"/>
          <ac:spMkLst>
            <pc:docMk/>
            <pc:sldMk cId="1124544280" sldId="317"/>
            <ac:spMk id="3" creationId="{4EFAACE3-1392-4084-AC35-2CF6AA207E50}"/>
          </ac:spMkLst>
        </pc:spChg>
        <pc:spChg chg="add mod">
          <ac:chgData name="Hendrik Clijsters" userId="3bc123fa-08b6-4488-b224-8a1184b5eaff" providerId="ADAL" clId="{0E6B2D76-457C-4EBC-863F-5C6B58A688CF}" dt="2022-02-28T09:05:52.920" v="394" actId="1035"/>
          <ac:spMkLst>
            <pc:docMk/>
            <pc:sldMk cId="1124544280" sldId="317"/>
            <ac:spMk id="4" creationId="{FD4CB429-0EB3-4E23-9269-7AAA4EB6C1FE}"/>
          </ac:spMkLst>
        </pc:spChg>
        <pc:spChg chg="add mod">
          <ac:chgData name="Hendrik Clijsters" userId="3bc123fa-08b6-4488-b224-8a1184b5eaff" providerId="ADAL" clId="{0E6B2D76-457C-4EBC-863F-5C6B58A688CF}" dt="2022-02-28T09:05:52.920" v="394" actId="1035"/>
          <ac:spMkLst>
            <pc:docMk/>
            <pc:sldMk cId="1124544280" sldId="317"/>
            <ac:spMk id="5" creationId="{2AA5479A-2F92-45EA-87C2-8671BCB14660}"/>
          </ac:spMkLst>
        </pc:spChg>
        <pc:spChg chg="del">
          <ac:chgData name="Hendrik Clijsters" userId="3bc123fa-08b6-4488-b224-8a1184b5eaff" providerId="ADAL" clId="{0E6B2D76-457C-4EBC-863F-5C6B58A688CF}" dt="2022-02-28T09:00:06.287" v="97" actId="478"/>
          <ac:spMkLst>
            <pc:docMk/>
            <pc:sldMk cId="1124544280" sldId="317"/>
            <ac:spMk id="8" creationId="{20767BBC-A723-47A5-B5EC-C023EC65BCAF}"/>
          </ac:spMkLst>
        </pc:spChg>
        <pc:spChg chg="add del mod">
          <ac:chgData name="Hendrik Clijsters" userId="3bc123fa-08b6-4488-b224-8a1184b5eaff" providerId="ADAL" clId="{0E6B2D76-457C-4EBC-863F-5C6B58A688CF}" dt="2022-02-28T09:03:44.730" v="164" actId="478"/>
          <ac:spMkLst>
            <pc:docMk/>
            <pc:sldMk cId="1124544280" sldId="317"/>
            <ac:spMk id="10" creationId="{63A79A05-C87B-4041-83D5-0FA647D9835F}"/>
          </ac:spMkLst>
        </pc:spChg>
        <pc:spChg chg="add mod">
          <ac:chgData name="Hendrik Clijsters" userId="3bc123fa-08b6-4488-b224-8a1184b5eaff" providerId="ADAL" clId="{0E6B2D76-457C-4EBC-863F-5C6B58A688CF}" dt="2022-02-28T09:05:52.920" v="394" actId="1035"/>
          <ac:spMkLst>
            <pc:docMk/>
            <pc:sldMk cId="1124544280" sldId="317"/>
            <ac:spMk id="12" creationId="{E3197565-DAC9-46B0-8F06-922F19DA5BF6}"/>
          </ac:spMkLst>
        </pc:spChg>
        <pc:spChg chg="add mod">
          <ac:chgData name="Hendrik Clijsters" userId="3bc123fa-08b6-4488-b224-8a1184b5eaff" providerId="ADAL" clId="{0E6B2D76-457C-4EBC-863F-5C6B58A688CF}" dt="2022-03-06T10:57:22.303" v="4365" actId="20577"/>
          <ac:spMkLst>
            <pc:docMk/>
            <pc:sldMk cId="1124544280" sldId="317"/>
            <ac:spMk id="13" creationId="{2B01FA62-B6E2-49B4-A09C-741AD845A314}"/>
          </ac:spMkLst>
        </pc:spChg>
        <pc:spChg chg="add mod">
          <ac:chgData name="Hendrik Clijsters" userId="3bc123fa-08b6-4488-b224-8a1184b5eaff" providerId="ADAL" clId="{0E6B2D76-457C-4EBC-863F-5C6B58A688CF}" dt="2022-03-06T10:27:12.752" v="4023" actId="20577"/>
          <ac:spMkLst>
            <pc:docMk/>
            <pc:sldMk cId="1124544280" sldId="317"/>
            <ac:spMk id="14" creationId="{C6066A46-0F6A-46A0-8CE2-8E12CF7348A1}"/>
          </ac:spMkLst>
        </pc:spChg>
        <pc:spChg chg="add mod">
          <ac:chgData name="Hendrik Clijsters" userId="3bc123fa-08b6-4488-b224-8a1184b5eaff" providerId="ADAL" clId="{0E6B2D76-457C-4EBC-863F-5C6B58A688CF}" dt="2022-03-06T10:38:39.146" v="4067" actId="113"/>
          <ac:spMkLst>
            <pc:docMk/>
            <pc:sldMk cId="1124544280" sldId="317"/>
            <ac:spMk id="15" creationId="{358A1602-9906-48E3-B04E-6410BA0BAC45}"/>
          </ac:spMkLst>
        </pc:spChg>
        <pc:picChg chg="del">
          <ac:chgData name="Hendrik Clijsters" userId="3bc123fa-08b6-4488-b224-8a1184b5eaff" providerId="ADAL" clId="{0E6B2D76-457C-4EBC-863F-5C6B58A688CF}" dt="2022-02-28T09:00:03.478" v="95" actId="478"/>
          <ac:picMkLst>
            <pc:docMk/>
            <pc:sldMk cId="1124544280" sldId="317"/>
            <ac:picMk id="6" creationId="{BAFB4B54-CA47-4C1E-8818-4A0E21622B5A}"/>
          </ac:picMkLst>
        </pc:picChg>
        <pc:picChg chg="del">
          <ac:chgData name="Hendrik Clijsters" userId="3bc123fa-08b6-4488-b224-8a1184b5eaff" providerId="ADAL" clId="{0E6B2D76-457C-4EBC-863F-5C6B58A688CF}" dt="2022-02-28T09:00:04.374" v="96" actId="478"/>
          <ac:picMkLst>
            <pc:docMk/>
            <pc:sldMk cId="1124544280" sldId="317"/>
            <ac:picMk id="9" creationId="{301641D8-D778-4A3B-ADF4-36AA270EC5F7}"/>
          </ac:picMkLst>
        </pc:picChg>
      </pc:sldChg>
      <pc:sldChg chg="del">
        <pc:chgData name="Hendrik Clijsters" userId="3bc123fa-08b6-4488-b224-8a1184b5eaff" providerId="ADAL" clId="{0E6B2D76-457C-4EBC-863F-5C6B58A688CF}" dt="2022-02-28T10:13:02.465" v="3505" actId="47"/>
        <pc:sldMkLst>
          <pc:docMk/>
          <pc:sldMk cId="580344177" sldId="322"/>
        </pc:sldMkLst>
      </pc:sldChg>
      <pc:sldChg chg="addSp delSp modSp mod ord delAnim modAnim">
        <pc:chgData name="Hendrik Clijsters" userId="3bc123fa-08b6-4488-b224-8a1184b5eaff" providerId="ADAL" clId="{0E6B2D76-457C-4EBC-863F-5C6B58A688CF}" dt="2022-03-06T10:59:10.718" v="4369" actId="20577"/>
        <pc:sldMkLst>
          <pc:docMk/>
          <pc:sldMk cId="3430154368" sldId="323"/>
        </pc:sldMkLst>
        <pc:spChg chg="mod">
          <ac:chgData name="Hendrik Clijsters" userId="3bc123fa-08b6-4488-b224-8a1184b5eaff" providerId="ADAL" clId="{0E6B2D76-457C-4EBC-863F-5C6B58A688CF}" dt="2022-03-06T10:52:49.749" v="4204" actId="6549"/>
          <ac:spMkLst>
            <pc:docMk/>
            <pc:sldMk cId="3430154368" sldId="323"/>
            <ac:spMk id="2" creationId="{1D434B87-A018-465F-AE62-BC9E532FA2B5}"/>
          </ac:spMkLst>
        </pc:spChg>
        <pc:spChg chg="del">
          <ac:chgData name="Hendrik Clijsters" userId="3bc123fa-08b6-4488-b224-8a1184b5eaff" providerId="ADAL" clId="{0E6B2D76-457C-4EBC-863F-5C6B58A688CF}" dt="2022-02-28T09:15:34.089" v="955" actId="478"/>
          <ac:spMkLst>
            <pc:docMk/>
            <pc:sldMk cId="3430154368" sldId="323"/>
            <ac:spMk id="3" creationId="{DDDC3966-1B75-447D-8D16-8F84E8998DB7}"/>
          </ac:spMkLst>
        </pc:spChg>
        <pc:spChg chg="add mod">
          <ac:chgData name="Hendrik Clijsters" userId="3bc123fa-08b6-4488-b224-8a1184b5eaff" providerId="ADAL" clId="{0E6B2D76-457C-4EBC-863F-5C6B58A688CF}" dt="2022-03-06T10:59:10.718" v="4369" actId="20577"/>
          <ac:spMkLst>
            <pc:docMk/>
            <pc:sldMk cId="3430154368" sldId="323"/>
            <ac:spMk id="8" creationId="{53B8898A-4965-48AA-8971-8B24188A908A}"/>
          </ac:spMkLst>
        </pc:spChg>
        <pc:spChg chg="add del">
          <ac:chgData name="Hendrik Clijsters" userId="3bc123fa-08b6-4488-b224-8a1184b5eaff" providerId="ADAL" clId="{0E6B2D76-457C-4EBC-863F-5C6B58A688CF}" dt="2022-02-28T09:17:17.052" v="1048" actId="22"/>
          <ac:spMkLst>
            <pc:docMk/>
            <pc:sldMk cId="3430154368" sldId="323"/>
            <ac:spMk id="9" creationId="{9108ABE5-F6BC-463F-9B3C-B82E634A6301}"/>
          </ac:spMkLst>
        </pc:spChg>
        <pc:spChg chg="add mod">
          <ac:chgData name="Hendrik Clijsters" userId="3bc123fa-08b6-4488-b224-8a1184b5eaff" providerId="ADAL" clId="{0E6B2D76-457C-4EBC-863F-5C6B58A688CF}" dt="2022-03-06T10:58:57.203" v="4368" actId="1076"/>
          <ac:spMkLst>
            <pc:docMk/>
            <pc:sldMk cId="3430154368" sldId="323"/>
            <ac:spMk id="12" creationId="{3E56FDE1-E4DC-4C1A-BDCE-43F80E1A7CB7}"/>
          </ac:spMkLst>
        </pc:spChg>
        <pc:spChg chg="add mod">
          <ac:chgData name="Hendrik Clijsters" userId="3bc123fa-08b6-4488-b224-8a1184b5eaff" providerId="ADAL" clId="{0E6B2D76-457C-4EBC-863F-5C6B58A688CF}" dt="2022-03-06T10:54:17.765" v="4314" actId="1036"/>
          <ac:spMkLst>
            <pc:docMk/>
            <pc:sldMk cId="3430154368" sldId="323"/>
            <ac:spMk id="13" creationId="{6DA3B50A-ECEB-4D6E-9C50-46C9C6989DF9}"/>
          </ac:spMkLst>
        </pc:spChg>
        <pc:spChg chg="add mod">
          <ac:chgData name="Hendrik Clijsters" userId="3bc123fa-08b6-4488-b224-8a1184b5eaff" providerId="ADAL" clId="{0E6B2D76-457C-4EBC-863F-5C6B58A688CF}" dt="2022-03-06T10:54:08.928" v="4289" actId="1035"/>
          <ac:spMkLst>
            <pc:docMk/>
            <pc:sldMk cId="3430154368" sldId="323"/>
            <ac:spMk id="14" creationId="{6A7CF45B-81CA-4895-A247-3424596DBA60}"/>
          </ac:spMkLst>
        </pc:spChg>
        <pc:spChg chg="add mod">
          <ac:chgData name="Hendrik Clijsters" userId="3bc123fa-08b6-4488-b224-8a1184b5eaff" providerId="ADAL" clId="{0E6B2D76-457C-4EBC-863F-5C6B58A688CF}" dt="2022-03-06T10:54:08.928" v="4289" actId="1035"/>
          <ac:spMkLst>
            <pc:docMk/>
            <pc:sldMk cId="3430154368" sldId="323"/>
            <ac:spMk id="15" creationId="{434D757B-1DDF-4E1D-B204-03EBDC55BC55}"/>
          </ac:spMkLst>
        </pc:spChg>
        <pc:spChg chg="add mod">
          <ac:chgData name="Hendrik Clijsters" userId="3bc123fa-08b6-4488-b224-8a1184b5eaff" providerId="ADAL" clId="{0E6B2D76-457C-4EBC-863F-5C6B58A688CF}" dt="2022-03-06T10:54:08.928" v="4289" actId="1035"/>
          <ac:spMkLst>
            <pc:docMk/>
            <pc:sldMk cId="3430154368" sldId="323"/>
            <ac:spMk id="16" creationId="{93F69461-5E79-4285-9000-DDE9B4606567}"/>
          </ac:spMkLst>
        </pc:spChg>
        <pc:spChg chg="add mod">
          <ac:chgData name="Hendrik Clijsters" userId="3bc123fa-08b6-4488-b224-8a1184b5eaff" providerId="ADAL" clId="{0E6B2D76-457C-4EBC-863F-5C6B58A688CF}" dt="2022-03-06T10:54:17.765" v="4314" actId="1036"/>
          <ac:spMkLst>
            <pc:docMk/>
            <pc:sldMk cId="3430154368" sldId="323"/>
            <ac:spMk id="19" creationId="{B591B285-AACC-427A-9F6E-A600F402944D}"/>
          </ac:spMkLst>
        </pc:spChg>
        <pc:picChg chg="del">
          <ac:chgData name="Hendrik Clijsters" userId="3bc123fa-08b6-4488-b224-8a1184b5eaff" providerId="ADAL" clId="{0E6B2D76-457C-4EBC-863F-5C6B58A688CF}" dt="2022-02-28T09:15:31.153" v="953" actId="478"/>
          <ac:picMkLst>
            <pc:docMk/>
            <pc:sldMk cId="3430154368" sldId="323"/>
            <ac:picMk id="7" creationId="{15A17D77-9C55-410B-99F3-BE4A519344B8}"/>
          </ac:picMkLst>
        </pc:picChg>
        <pc:picChg chg="del">
          <ac:chgData name="Hendrik Clijsters" userId="3bc123fa-08b6-4488-b224-8a1184b5eaff" providerId="ADAL" clId="{0E6B2D76-457C-4EBC-863F-5C6B58A688CF}" dt="2022-02-28T09:15:32.231" v="954" actId="478"/>
          <ac:picMkLst>
            <pc:docMk/>
            <pc:sldMk cId="3430154368" sldId="323"/>
            <ac:picMk id="10" creationId="{DD9242A6-7D76-49DD-B10A-53D90A4780B4}"/>
          </ac:picMkLst>
        </pc:picChg>
        <pc:picChg chg="add mod">
          <ac:chgData name="Hendrik Clijsters" userId="3bc123fa-08b6-4488-b224-8a1184b5eaff" providerId="ADAL" clId="{0E6B2D76-457C-4EBC-863F-5C6B58A688CF}" dt="2022-03-06T10:54:08.928" v="4289" actId="1035"/>
          <ac:picMkLst>
            <pc:docMk/>
            <pc:sldMk cId="3430154368" sldId="323"/>
            <ac:picMk id="3074" creationId="{89F4EB24-64B8-4EEC-86FA-C6056972EE13}"/>
          </ac:picMkLst>
        </pc:picChg>
      </pc:sldChg>
      <pc:sldChg chg="del">
        <pc:chgData name="Hendrik Clijsters" userId="3bc123fa-08b6-4488-b224-8a1184b5eaff" providerId="ADAL" clId="{0E6B2D76-457C-4EBC-863F-5C6B58A688CF}" dt="2022-02-28T10:13:01.563" v="3503" actId="47"/>
        <pc:sldMkLst>
          <pc:docMk/>
          <pc:sldMk cId="3069441316" sldId="324"/>
        </pc:sldMkLst>
      </pc:sldChg>
      <pc:sldChg chg="del">
        <pc:chgData name="Hendrik Clijsters" userId="3bc123fa-08b6-4488-b224-8a1184b5eaff" providerId="ADAL" clId="{0E6B2D76-457C-4EBC-863F-5C6B58A688CF}" dt="2022-02-28T10:13:02.048" v="3504" actId="47"/>
        <pc:sldMkLst>
          <pc:docMk/>
          <pc:sldMk cId="3822095703" sldId="325"/>
        </pc:sldMkLst>
      </pc:sldChg>
      <pc:sldChg chg="addSp delSp modSp add mod addAnim delAnim modAnim">
        <pc:chgData name="Hendrik Clijsters" userId="3bc123fa-08b6-4488-b224-8a1184b5eaff" providerId="ADAL" clId="{0E6B2D76-457C-4EBC-863F-5C6B58A688CF}" dt="2022-03-07T07:22:02.084" v="4876" actId="20577"/>
        <pc:sldMkLst>
          <pc:docMk/>
          <pc:sldMk cId="584790170" sldId="326"/>
        </pc:sldMkLst>
        <pc:spChg chg="mod">
          <ac:chgData name="Hendrik Clijsters" userId="3bc123fa-08b6-4488-b224-8a1184b5eaff" providerId="ADAL" clId="{0E6B2D76-457C-4EBC-863F-5C6B58A688CF}" dt="2022-03-06T10:47:02.690" v="4097" actId="20577"/>
          <ac:spMkLst>
            <pc:docMk/>
            <pc:sldMk cId="584790170" sldId="326"/>
            <ac:spMk id="2" creationId="{1D434B87-A018-465F-AE62-BC9E532FA2B5}"/>
          </ac:spMkLst>
        </pc:spChg>
        <pc:spChg chg="mod">
          <ac:chgData name="Hendrik Clijsters" userId="3bc123fa-08b6-4488-b224-8a1184b5eaff" providerId="ADAL" clId="{0E6B2D76-457C-4EBC-863F-5C6B58A688CF}" dt="2022-03-06T10:36:28.217" v="4064" actId="20577"/>
          <ac:spMkLst>
            <pc:docMk/>
            <pc:sldMk cId="584790170" sldId="326"/>
            <ac:spMk id="3" creationId="{4EFAACE3-1392-4084-AC35-2CF6AA207E50}"/>
          </ac:spMkLst>
        </pc:spChg>
        <pc:spChg chg="del">
          <ac:chgData name="Hendrik Clijsters" userId="3bc123fa-08b6-4488-b224-8a1184b5eaff" providerId="ADAL" clId="{0E6B2D76-457C-4EBC-863F-5C6B58A688CF}" dt="2022-02-28T09:09:16.668" v="775" actId="478"/>
          <ac:spMkLst>
            <pc:docMk/>
            <pc:sldMk cId="584790170" sldId="326"/>
            <ac:spMk id="4" creationId="{FD4CB429-0EB3-4E23-9269-7AAA4EB6C1FE}"/>
          </ac:spMkLst>
        </pc:spChg>
        <pc:spChg chg="del">
          <ac:chgData name="Hendrik Clijsters" userId="3bc123fa-08b6-4488-b224-8a1184b5eaff" providerId="ADAL" clId="{0E6B2D76-457C-4EBC-863F-5C6B58A688CF}" dt="2022-02-28T09:09:22.535" v="777" actId="478"/>
          <ac:spMkLst>
            <pc:docMk/>
            <pc:sldMk cId="584790170" sldId="326"/>
            <ac:spMk id="5" creationId="{2AA5479A-2F92-45EA-87C2-8671BCB14660}"/>
          </ac:spMkLst>
        </pc:spChg>
        <pc:spChg chg="add del mod">
          <ac:chgData name="Hendrik Clijsters" userId="3bc123fa-08b6-4488-b224-8a1184b5eaff" providerId="ADAL" clId="{0E6B2D76-457C-4EBC-863F-5C6B58A688CF}" dt="2022-02-28T09:12:21.559" v="861" actId="478"/>
          <ac:spMkLst>
            <pc:docMk/>
            <pc:sldMk cId="584790170" sldId="326"/>
            <ac:spMk id="8" creationId="{30CE4B5A-5BF6-4DAA-BD34-2684C155EEFE}"/>
          </ac:spMkLst>
        </pc:spChg>
        <pc:spChg chg="del">
          <ac:chgData name="Hendrik Clijsters" userId="3bc123fa-08b6-4488-b224-8a1184b5eaff" providerId="ADAL" clId="{0E6B2D76-457C-4EBC-863F-5C6B58A688CF}" dt="2022-02-28T09:09:19.814" v="776" actId="478"/>
          <ac:spMkLst>
            <pc:docMk/>
            <pc:sldMk cId="584790170" sldId="326"/>
            <ac:spMk id="12" creationId="{E3197565-DAC9-46B0-8F06-922F19DA5BF6}"/>
          </ac:spMkLst>
        </pc:spChg>
        <pc:spChg chg="del">
          <ac:chgData name="Hendrik Clijsters" userId="3bc123fa-08b6-4488-b224-8a1184b5eaff" providerId="ADAL" clId="{0E6B2D76-457C-4EBC-863F-5C6B58A688CF}" dt="2022-02-28T09:09:26.724" v="778" actId="478"/>
          <ac:spMkLst>
            <pc:docMk/>
            <pc:sldMk cId="584790170" sldId="326"/>
            <ac:spMk id="13" creationId="{2B01FA62-B6E2-49B4-A09C-741AD845A314}"/>
          </ac:spMkLst>
        </pc:spChg>
        <pc:spChg chg="mod">
          <ac:chgData name="Hendrik Clijsters" userId="3bc123fa-08b6-4488-b224-8a1184b5eaff" providerId="ADAL" clId="{0E6B2D76-457C-4EBC-863F-5C6B58A688CF}" dt="2022-03-07T07:22:02.084" v="4876" actId="20577"/>
          <ac:spMkLst>
            <pc:docMk/>
            <pc:sldMk cId="584790170" sldId="326"/>
            <ac:spMk id="14" creationId="{C6066A46-0F6A-46A0-8CE2-8E12CF7348A1}"/>
          </ac:spMkLst>
        </pc:spChg>
        <pc:spChg chg="mod">
          <ac:chgData name="Hendrik Clijsters" userId="3bc123fa-08b6-4488-b224-8a1184b5eaff" providerId="ADAL" clId="{0E6B2D76-457C-4EBC-863F-5C6B58A688CF}" dt="2022-03-06T10:38:35.690" v="4066" actId="113"/>
          <ac:spMkLst>
            <pc:docMk/>
            <pc:sldMk cId="584790170" sldId="326"/>
            <ac:spMk id="15" creationId="{358A1602-9906-48E3-B04E-6410BA0BAC45}"/>
          </ac:spMkLst>
        </pc:spChg>
        <pc:spChg chg="add del mod">
          <ac:chgData name="Hendrik Clijsters" userId="3bc123fa-08b6-4488-b224-8a1184b5eaff" providerId="ADAL" clId="{0E6B2D76-457C-4EBC-863F-5C6B58A688CF}" dt="2022-02-28T11:07:56.402" v="3621" actId="21"/>
          <ac:spMkLst>
            <pc:docMk/>
            <pc:sldMk cId="584790170" sldId="326"/>
            <ac:spMk id="16" creationId="{CD48423E-E876-475C-8EFB-016089C6710A}"/>
          </ac:spMkLst>
        </pc:spChg>
        <pc:spChg chg="add del mod">
          <ac:chgData name="Hendrik Clijsters" userId="3bc123fa-08b6-4488-b224-8a1184b5eaff" providerId="ADAL" clId="{0E6B2D76-457C-4EBC-863F-5C6B58A688CF}" dt="2022-02-28T11:07:56.402" v="3621" actId="21"/>
          <ac:spMkLst>
            <pc:docMk/>
            <pc:sldMk cId="584790170" sldId="326"/>
            <ac:spMk id="18" creationId="{51AEBAAA-299E-4EF3-A150-7E3BE9F99D23}"/>
          </ac:spMkLst>
        </pc:spChg>
        <pc:spChg chg="add mod">
          <ac:chgData name="Hendrik Clijsters" userId="3bc123fa-08b6-4488-b224-8a1184b5eaff" providerId="ADAL" clId="{0E6B2D76-457C-4EBC-863F-5C6B58A688CF}" dt="2022-02-28T11:09:13.019" v="3750" actId="20577"/>
          <ac:spMkLst>
            <pc:docMk/>
            <pc:sldMk cId="584790170" sldId="326"/>
            <ac:spMk id="19" creationId="{C910E55C-9A38-42B8-B228-9FBC64E212E3}"/>
          </ac:spMkLst>
        </pc:spChg>
        <pc:picChg chg="add del mod">
          <ac:chgData name="Hendrik Clijsters" userId="3bc123fa-08b6-4488-b224-8a1184b5eaff" providerId="ADAL" clId="{0E6B2D76-457C-4EBC-863F-5C6B58A688CF}" dt="2022-02-28T11:07:56.402" v="3621" actId="21"/>
          <ac:picMkLst>
            <pc:docMk/>
            <pc:sldMk cId="584790170" sldId="326"/>
            <ac:picMk id="9" creationId="{DDC194B8-8893-4FF7-879E-54644E85CB42}"/>
          </ac:picMkLst>
        </pc:picChg>
        <pc:picChg chg="add mod">
          <ac:chgData name="Hendrik Clijsters" userId="3bc123fa-08b6-4488-b224-8a1184b5eaff" providerId="ADAL" clId="{0E6B2D76-457C-4EBC-863F-5C6B58A688CF}" dt="2022-02-28T09:10:29.999" v="823" actId="1076"/>
          <ac:picMkLst>
            <pc:docMk/>
            <pc:sldMk cId="584790170" sldId="326"/>
            <ac:picMk id="2050" creationId="{B7D29255-2F65-4986-8EEF-CCB82F18F157}"/>
          </ac:picMkLst>
        </pc:picChg>
        <pc:picChg chg="add mod">
          <ac:chgData name="Hendrik Clijsters" userId="3bc123fa-08b6-4488-b224-8a1184b5eaff" providerId="ADAL" clId="{0E6B2D76-457C-4EBC-863F-5C6B58A688CF}" dt="2022-02-28T11:08:40.823" v="3639" actId="1076"/>
          <ac:picMkLst>
            <pc:docMk/>
            <pc:sldMk cId="584790170" sldId="326"/>
            <ac:picMk id="2052" creationId="{B84EB0CB-11F0-4CAD-AE1F-E5365BDB62CF}"/>
          </ac:picMkLst>
        </pc:picChg>
        <pc:cxnChg chg="add del">
          <ac:chgData name="Hendrik Clijsters" userId="3bc123fa-08b6-4488-b224-8a1184b5eaff" providerId="ADAL" clId="{0E6B2D76-457C-4EBC-863F-5C6B58A688CF}" dt="2022-02-28T09:12:23.100" v="862" actId="478"/>
          <ac:cxnSpMkLst>
            <pc:docMk/>
            <pc:sldMk cId="584790170" sldId="326"/>
            <ac:cxnSpMk id="7" creationId="{115CA092-8D2E-4FF7-B791-9D94672C0BD6}"/>
          </ac:cxnSpMkLst>
        </pc:cxnChg>
      </pc:sldChg>
      <pc:sldChg chg="addSp delSp modSp add mod addAnim delAnim modAnim">
        <pc:chgData name="Hendrik Clijsters" userId="3bc123fa-08b6-4488-b224-8a1184b5eaff" providerId="ADAL" clId="{0E6B2D76-457C-4EBC-863F-5C6B58A688CF}" dt="2022-03-06T10:52:37.400" v="4183" actId="6549"/>
        <pc:sldMkLst>
          <pc:docMk/>
          <pc:sldMk cId="1806378890" sldId="327"/>
        </pc:sldMkLst>
        <pc:spChg chg="mod">
          <ac:chgData name="Hendrik Clijsters" userId="3bc123fa-08b6-4488-b224-8a1184b5eaff" providerId="ADAL" clId="{0E6B2D76-457C-4EBC-863F-5C6B58A688CF}" dt="2022-02-28T09:23:56.098" v="1572" actId="20577"/>
          <ac:spMkLst>
            <pc:docMk/>
            <pc:sldMk cId="1806378890" sldId="327"/>
            <ac:spMk id="2" creationId="{1D434B87-A018-465F-AE62-BC9E532FA2B5}"/>
          </ac:spMkLst>
        </pc:spChg>
        <pc:spChg chg="add del">
          <ac:chgData name="Hendrik Clijsters" userId="3bc123fa-08b6-4488-b224-8a1184b5eaff" providerId="ADAL" clId="{0E6B2D76-457C-4EBC-863F-5C6B58A688CF}" dt="2022-02-28T09:28:00.502" v="1826"/>
          <ac:spMkLst>
            <pc:docMk/>
            <pc:sldMk cId="1806378890" sldId="327"/>
            <ac:spMk id="3" creationId="{F8AD84F8-30C7-412F-B7C8-CFC143BADC9D}"/>
          </ac:spMkLst>
        </pc:spChg>
        <pc:spChg chg="add del">
          <ac:chgData name="Hendrik Clijsters" userId="3bc123fa-08b6-4488-b224-8a1184b5eaff" providerId="ADAL" clId="{0E6B2D76-457C-4EBC-863F-5C6B58A688CF}" dt="2022-02-28T09:28:07.134" v="1828"/>
          <ac:spMkLst>
            <pc:docMk/>
            <pc:sldMk cId="1806378890" sldId="327"/>
            <ac:spMk id="4" creationId="{42CA6266-62E8-4F37-9316-39A721CE151B}"/>
          </ac:spMkLst>
        </pc:spChg>
        <pc:spChg chg="add del mod">
          <ac:chgData name="Hendrik Clijsters" userId="3bc123fa-08b6-4488-b224-8a1184b5eaff" providerId="ADAL" clId="{0E6B2D76-457C-4EBC-863F-5C6B58A688CF}" dt="2022-02-28T11:23:48.324" v="3791" actId="20577"/>
          <ac:spMkLst>
            <pc:docMk/>
            <pc:sldMk cId="1806378890" sldId="327"/>
            <ac:spMk id="8" creationId="{53B8898A-4965-48AA-8971-8B24188A908A}"/>
          </ac:spMkLst>
        </pc:spChg>
        <pc:spChg chg="add mod">
          <ac:chgData name="Hendrik Clijsters" userId="3bc123fa-08b6-4488-b224-8a1184b5eaff" providerId="ADAL" clId="{0E6B2D76-457C-4EBC-863F-5C6B58A688CF}" dt="2022-02-28T11:24:00.288" v="3832" actId="20577"/>
          <ac:spMkLst>
            <pc:docMk/>
            <pc:sldMk cId="1806378890" sldId="327"/>
            <ac:spMk id="9" creationId="{57C6CBD5-059B-48BA-926E-9AAD94F693C6}"/>
          </ac:spMkLst>
        </pc:spChg>
        <pc:spChg chg="del">
          <ac:chgData name="Hendrik Clijsters" userId="3bc123fa-08b6-4488-b224-8a1184b5eaff" providerId="ADAL" clId="{0E6B2D76-457C-4EBC-863F-5C6B58A688CF}" dt="2022-02-28T09:24:19.403" v="1574" actId="478"/>
          <ac:spMkLst>
            <pc:docMk/>
            <pc:sldMk cId="1806378890" sldId="327"/>
            <ac:spMk id="12" creationId="{3E56FDE1-E4DC-4C1A-BDCE-43F80E1A7CB7}"/>
          </ac:spMkLst>
        </pc:spChg>
        <pc:spChg chg="del">
          <ac:chgData name="Hendrik Clijsters" userId="3bc123fa-08b6-4488-b224-8a1184b5eaff" providerId="ADAL" clId="{0E6B2D76-457C-4EBC-863F-5C6B58A688CF}" dt="2022-02-28T09:24:14.961" v="1573" actId="478"/>
          <ac:spMkLst>
            <pc:docMk/>
            <pc:sldMk cId="1806378890" sldId="327"/>
            <ac:spMk id="13" creationId="{6DA3B50A-ECEB-4D6E-9C50-46C9C6989DF9}"/>
          </ac:spMkLst>
        </pc:spChg>
        <pc:spChg chg="mod">
          <ac:chgData name="Hendrik Clijsters" userId="3bc123fa-08b6-4488-b224-8a1184b5eaff" providerId="ADAL" clId="{0E6B2D76-457C-4EBC-863F-5C6B58A688CF}" dt="2022-03-06T10:52:37.400" v="4183" actId="6549"/>
          <ac:spMkLst>
            <pc:docMk/>
            <pc:sldMk cId="1806378890" sldId="327"/>
            <ac:spMk id="14" creationId="{6A7CF45B-81CA-4895-A247-3424596DBA60}"/>
          </ac:spMkLst>
        </pc:spChg>
        <pc:spChg chg="del">
          <ac:chgData name="Hendrik Clijsters" userId="3bc123fa-08b6-4488-b224-8a1184b5eaff" providerId="ADAL" clId="{0E6B2D76-457C-4EBC-863F-5C6B58A688CF}" dt="2022-02-28T09:25:11.916" v="1655" actId="478"/>
          <ac:spMkLst>
            <pc:docMk/>
            <pc:sldMk cId="1806378890" sldId="327"/>
            <ac:spMk id="15" creationId="{434D757B-1DDF-4E1D-B204-03EBDC55BC55}"/>
          </ac:spMkLst>
        </pc:spChg>
        <pc:spChg chg="del">
          <ac:chgData name="Hendrik Clijsters" userId="3bc123fa-08b6-4488-b224-8a1184b5eaff" providerId="ADAL" clId="{0E6B2D76-457C-4EBC-863F-5C6B58A688CF}" dt="2022-02-28T09:25:10.267" v="1654" actId="478"/>
          <ac:spMkLst>
            <pc:docMk/>
            <pc:sldMk cId="1806378890" sldId="327"/>
            <ac:spMk id="16" creationId="{93F69461-5E79-4285-9000-DDE9B4606567}"/>
          </ac:spMkLst>
        </pc:spChg>
        <pc:spChg chg="add mod">
          <ac:chgData name="Hendrik Clijsters" userId="3bc123fa-08b6-4488-b224-8a1184b5eaff" providerId="ADAL" clId="{0E6B2D76-457C-4EBC-863F-5C6B58A688CF}" dt="2022-02-28T09:35:26.270" v="2134" actId="1037"/>
          <ac:spMkLst>
            <pc:docMk/>
            <pc:sldMk cId="1806378890" sldId="327"/>
            <ac:spMk id="18" creationId="{736C29A7-DA5E-4242-8228-29371F25BAE6}"/>
          </ac:spMkLst>
        </pc:spChg>
        <pc:picChg chg="add mod">
          <ac:chgData name="Hendrik Clijsters" userId="3bc123fa-08b6-4488-b224-8a1184b5eaff" providerId="ADAL" clId="{0E6B2D76-457C-4EBC-863F-5C6B58A688CF}" dt="2022-02-28T09:27:36.168" v="1824" actId="1076"/>
          <ac:picMkLst>
            <pc:docMk/>
            <pc:sldMk cId="1806378890" sldId="327"/>
            <ac:picMk id="17" creationId="{B2BCF3FB-6C5C-4459-889F-316455227E30}"/>
          </ac:picMkLst>
        </pc:picChg>
        <pc:picChg chg="del">
          <ac:chgData name="Hendrik Clijsters" userId="3bc123fa-08b6-4488-b224-8a1184b5eaff" providerId="ADAL" clId="{0E6B2D76-457C-4EBC-863F-5C6B58A688CF}" dt="2022-02-28T09:25:07.824" v="1653" actId="478"/>
          <ac:picMkLst>
            <pc:docMk/>
            <pc:sldMk cId="1806378890" sldId="327"/>
            <ac:picMk id="3074" creationId="{89F4EB24-64B8-4EEC-86FA-C6056972EE13}"/>
          </ac:picMkLst>
        </pc:picChg>
        <pc:picChg chg="add mod">
          <ac:chgData name="Hendrik Clijsters" userId="3bc123fa-08b6-4488-b224-8a1184b5eaff" providerId="ADAL" clId="{0E6B2D76-457C-4EBC-863F-5C6B58A688CF}" dt="2022-02-28T09:28:21.561" v="1831" actId="1076"/>
          <ac:picMkLst>
            <pc:docMk/>
            <pc:sldMk cId="1806378890" sldId="327"/>
            <ac:picMk id="4102" creationId="{A31CAC8C-E539-45EB-95B0-37D762F608B8}"/>
          </ac:picMkLst>
        </pc:picChg>
        <pc:cxnChg chg="add del mod">
          <ac:chgData name="Hendrik Clijsters" userId="3bc123fa-08b6-4488-b224-8a1184b5eaff" providerId="ADAL" clId="{0E6B2D76-457C-4EBC-863F-5C6B58A688CF}" dt="2022-02-28T11:23:54.133" v="3818" actId="1037"/>
          <ac:cxnSpMkLst>
            <pc:docMk/>
            <pc:sldMk cId="1806378890" sldId="327"/>
            <ac:cxnSpMk id="7" creationId="{08720654-3D28-48AB-BB68-98291F36E053}"/>
          </ac:cxnSpMkLst>
        </pc:cxnChg>
      </pc:sldChg>
      <pc:sldChg chg="addSp delSp modSp add mod delAnim modAnim">
        <pc:chgData name="Hendrik Clijsters" userId="3bc123fa-08b6-4488-b224-8a1184b5eaff" providerId="ADAL" clId="{0E6B2D76-457C-4EBC-863F-5C6B58A688CF}" dt="2022-02-28T11:29:56.483" v="3907" actId="1037"/>
        <pc:sldMkLst>
          <pc:docMk/>
          <pc:sldMk cId="1273887952" sldId="328"/>
        </pc:sldMkLst>
        <pc:spChg chg="mod">
          <ac:chgData name="Hendrik Clijsters" userId="3bc123fa-08b6-4488-b224-8a1184b5eaff" providerId="ADAL" clId="{0E6B2D76-457C-4EBC-863F-5C6B58A688CF}" dt="2022-02-28T09:29:22.617" v="1876" actId="20577"/>
          <ac:spMkLst>
            <pc:docMk/>
            <pc:sldMk cId="1273887952" sldId="328"/>
            <ac:spMk id="2" creationId="{1D434B87-A018-465F-AE62-BC9E532FA2B5}"/>
          </ac:spMkLst>
        </pc:spChg>
        <pc:spChg chg="add mod">
          <ac:chgData name="Hendrik Clijsters" userId="3bc123fa-08b6-4488-b224-8a1184b5eaff" providerId="ADAL" clId="{0E6B2D76-457C-4EBC-863F-5C6B58A688CF}" dt="2022-02-28T11:29:56.483" v="3907" actId="1037"/>
          <ac:spMkLst>
            <pc:docMk/>
            <pc:sldMk cId="1273887952" sldId="328"/>
            <ac:spMk id="3" creationId="{4C3803B0-4E78-4773-BBAB-25145837FA61}"/>
          </ac:spMkLst>
        </pc:spChg>
        <pc:spChg chg="del mod">
          <ac:chgData name="Hendrik Clijsters" userId="3bc123fa-08b6-4488-b224-8a1184b5eaff" providerId="ADAL" clId="{0E6B2D76-457C-4EBC-863F-5C6B58A688CF}" dt="2022-02-28T11:29:39.714" v="3834" actId="478"/>
          <ac:spMkLst>
            <pc:docMk/>
            <pc:sldMk cId="1273887952" sldId="328"/>
            <ac:spMk id="8" creationId="{53B8898A-4965-48AA-8971-8B24188A908A}"/>
          </ac:spMkLst>
        </pc:spChg>
        <pc:spChg chg="add del mod">
          <ac:chgData name="Hendrik Clijsters" userId="3bc123fa-08b6-4488-b224-8a1184b5eaff" providerId="ADAL" clId="{0E6B2D76-457C-4EBC-863F-5C6B58A688CF}" dt="2022-02-28T11:29:42.441" v="3836" actId="478"/>
          <ac:spMkLst>
            <pc:docMk/>
            <pc:sldMk cId="1273887952" sldId="328"/>
            <ac:spMk id="13" creationId="{79D87A2F-5D89-471F-B64E-6EFCC26BAE2C}"/>
          </ac:spMkLst>
        </pc:spChg>
        <pc:spChg chg="mod">
          <ac:chgData name="Hendrik Clijsters" userId="3bc123fa-08b6-4488-b224-8a1184b5eaff" providerId="ADAL" clId="{0E6B2D76-457C-4EBC-863F-5C6B58A688CF}" dt="2022-02-28T11:29:50.375" v="3856" actId="1036"/>
          <ac:spMkLst>
            <pc:docMk/>
            <pc:sldMk cId="1273887952" sldId="328"/>
            <ac:spMk id="14" creationId="{6A7CF45B-81CA-4895-A247-3424596DBA60}"/>
          </ac:spMkLst>
        </pc:spChg>
        <pc:spChg chg="mod">
          <ac:chgData name="Hendrik Clijsters" userId="3bc123fa-08b6-4488-b224-8a1184b5eaff" providerId="ADAL" clId="{0E6B2D76-457C-4EBC-863F-5C6B58A688CF}" dt="2022-02-28T11:29:50.375" v="3856" actId="1036"/>
          <ac:spMkLst>
            <pc:docMk/>
            <pc:sldMk cId="1273887952" sldId="328"/>
            <ac:spMk id="18" creationId="{736C29A7-DA5E-4242-8228-29371F25BAE6}"/>
          </ac:spMkLst>
        </pc:spChg>
        <pc:picChg chg="add del mod">
          <ac:chgData name="Hendrik Clijsters" userId="3bc123fa-08b6-4488-b224-8a1184b5eaff" providerId="ADAL" clId="{0E6B2D76-457C-4EBC-863F-5C6B58A688CF}" dt="2022-02-28T11:29:35.679" v="3833" actId="478"/>
          <ac:picMkLst>
            <pc:docMk/>
            <pc:sldMk cId="1273887952" sldId="328"/>
            <ac:picMk id="5" creationId="{AA3EC595-E973-4B57-81D0-23D0B3F97C2E}"/>
          </ac:picMkLst>
        </pc:picChg>
        <pc:picChg chg="del">
          <ac:chgData name="Hendrik Clijsters" userId="3bc123fa-08b6-4488-b224-8a1184b5eaff" providerId="ADAL" clId="{0E6B2D76-457C-4EBC-863F-5C6B58A688CF}" dt="2022-02-28T09:30:14.552" v="1900" actId="478"/>
          <ac:picMkLst>
            <pc:docMk/>
            <pc:sldMk cId="1273887952" sldId="328"/>
            <ac:picMk id="17" creationId="{B2BCF3FB-6C5C-4459-889F-316455227E30}"/>
          </ac:picMkLst>
        </pc:picChg>
        <pc:picChg chg="del">
          <ac:chgData name="Hendrik Clijsters" userId="3bc123fa-08b6-4488-b224-8a1184b5eaff" providerId="ADAL" clId="{0E6B2D76-457C-4EBC-863F-5C6B58A688CF}" dt="2022-02-28T09:30:15.829" v="1901" actId="478"/>
          <ac:picMkLst>
            <pc:docMk/>
            <pc:sldMk cId="1273887952" sldId="328"/>
            <ac:picMk id="4102" creationId="{A31CAC8C-E539-45EB-95B0-37D762F608B8}"/>
          </ac:picMkLst>
        </pc:picChg>
        <pc:picChg chg="add mod">
          <ac:chgData name="Hendrik Clijsters" userId="3bc123fa-08b6-4488-b224-8a1184b5eaff" providerId="ADAL" clId="{0E6B2D76-457C-4EBC-863F-5C6B58A688CF}" dt="2022-02-28T11:29:56.483" v="3907" actId="1037"/>
          <ac:picMkLst>
            <pc:docMk/>
            <pc:sldMk cId="1273887952" sldId="328"/>
            <ac:picMk id="5122" creationId="{16C26730-B182-4C7A-B291-6625B611F8AC}"/>
          </ac:picMkLst>
        </pc:picChg>
        <pc:cxnChg chg="add del mod">
          <ac:chgData name="Hendrik Clijsters" userId="3bc123fa-08b6-4488-b224-8a1184b5eaff" providerId="ADAL" clId="{0E6B2D76-457C-4EBC-863F-5C6B58A688CF}" dt="2022-02-28T11:29:40.902" v="3835" actId="478"/>
          <ac:cxnSpMkLst>
            <pc:docMk/>
            <pc:sldMk cId="1273887952" sldId="328"/>
            <ac:cxnSpMk id="12" creationId="{139B6B05-CA1A-4B6F-83B5-2A92F37CEF84}"/>
          </ac:cxnSpMkLst>
        </pc:cxnChg>
      </pc:sldChg>
      <pc:sldChg chg="addSp delSp modSp add mod delAnim modAnim">
        <pc:chgData name="Hendrik Clijsters" userId="3bc123fa-08b6-4488-b224-8a1184b5eaff" providerId="ADAL" clId="{0E6B2D76-457C-4EBC-863F-5C6B58A688CF}" dt="2022-03-07T07:25:01.399" v="4882" actId="20577"/>
        <pc:sldMkLst>
          <pc:docMk/>
          <pc:sldMk cId="995068775" sldId="329"/>
        </pc:sldMkLst>
        <pc:spChg chg="mod">
          <ac:chgData name="Hendrik Clijsters" userId="3bc123fa-08b6-4488-b224-8a1184b5eaff" providerId="ADAL" clId="{0E6B2D76-457C-4EBC-863F-5C6B58A688CF}" dt="2022-02-28T09:59:13.351" v="3081" actId="20577"/>
          <ac:spMkLst>
            <pc:docMk/>
            <pc:sldMk cId="995068775" sldId="329"/>
            <ac:spMk id="2" creationId="{1D434B87-A018-465F-AE62-BC9E532FA2B5}"/>
          </ac:spMkLst>
        </pc:spChg>
        <pc:spChg chg="del">
          <ac:chgData name="Hendrik Clijsters" userId="3bc123fa-08b6-4488-b224-8a1184b5eaff" providerId="ADAL" clId="{0E6B2D76-457C-4EBC-863F-5C6B58A688CF}" dt="2022-02-28T09:40:01.882" v="2376" actId="478"/>
          <ac:spMkLst>
            <pc:docMk/>
            <pc:sldMk cId="995068775" sldId="329"/>
            <ac:spMk id="3" creationId="{4C3803B0-4E78-4773-BBAB-25145837FA61}"/>
          </ac:spMkLst>
        </pc:spChg>
        <pc:spChg chg="add">
          <ac:chgData name="Hendrik Clijsters" userId="3bc123fa-08b6-4488-b224-8a1184b5eaff" providerId="ADAL" clId="{0E6B2D76-457C-4EBC-863F-5C6B58A688CF}" dt="2022-03-06T11:04:26.236" v="4370"/>
          <ac:spMkLst>
            <pc:docMk/>
            <pc:sldMk cId="995068775" sldId="329"/>
            <ac:spMk id="3" creationId="{BE40332E-C5BF-4A9F-812A-758B90695302}"/>
          </ac:spMkLst>
        </pc:spChg>
        <pc:spChg chg="add mod">
          <ac:chgData name="Hendrik Clijsters" userId="3bc123fa-08b6-4488-b224-8a1184b5eaff" providerId="ADAL" clId="{0E6B2D76-457C-4EBC-863F-5C6B58A688CF}" dt="2022-02-28T11:08:04.853" v="3630" actId="1035"/>
          <ac:spMkLst>
            <pc:docMk/>
            <pc:sldMk cId="995068775" sldId="329"/>
            <ac:spMk id="4" creationId="{4B0F0AD5-AF65-4185-A797-D0C405CE1E4F}"/>
          </ac:spMkLst>
        </pc:spChg>
        <pc:spChg chg="mod">
          <ac:chgData name="Hendrik Clijsters" userId="3bc123fa-08b6-4488-b224-8a1184b5eaff" providerId="ADAL" clId="{0E6B2D76-457C-4EBC-863F-5C6B58A688CF}" dt="2022-03-07T07:25:01.399" v="4882" actId="20577"/>
          <ac:spMkLst>
            <pc:docMk/>
            <pc:sldMk cId="995068775" sldId="329"/>
            <ac:spMk id="8" creationId="{53B8898A-4965-48AA-8971-8B24188A908A}"/>
          </ac:spMkLst>
        </pc:spChg>
        <pc:spChg chg="del">
          <ac:chgData name="Hendrik Clijsters" userId="3bc123fa-08b6-4488-b224-8a1184b5eaff" providerId="ADAL" clId="{0E6B2D76-457C-4EBC-863F-5C6B58A688CF}" dt="2022-02-28T09:40:04.812" v="2377" actId="478"/>
          <ac:spMkLst>
            <pc:docMk/>
            <pc:sldMk cId="995068775" sldId="329"/>
            <ac:spMk id="13" creationId="{79D87A2F-5D89-471F-B64E-6EFCC26BAE2C}"/>
          </ac:spMkLst>
        </pc:spChg>
        <pc:spChg chg="del">
          <ac:chgData name="Hendrik Clijsters" userId="3bc123fa-08b6-4488-b224-8a1184b5eaff" providerId="ADAL" clId="{0E6B2D76-457C-4EBC-863F-5C6B58A688CF}" dt="2022-02-28T09:39:57.331" v="2374" actId="478"/>
          <ac:spMkLst>
            <pc:docMk/>
            <pc:sldMk cId="995068775" sldId="329"/>
            <ac:spMk id="14" creationId="{6A7CF45B-81CA-4895-A247-3424596DBA60}"/>
          </ac:spMkLst>
        </pc:spChg>
        <pc:spChg chg="add del mod">
          <ac:chgData name="Hendrik Clijsters" userId="3bc123fa-08b6-4488-b224-8a1184b5eaff" providerId="ADAL" clId="{0E6B2D76-457C-4EBC-863F-5C6B58A688CF}" dt="2022-02-28T09:40:47.897" v="2382"/>
          <ac:spMkLst>
            <pc:docMk/>
            <pc:sldMk cId="995068775" sldId="329"/>
            <ac:spMk id="16" creationId="{EE5942AB-1B28-4D70-8779-C8732E63CF85}"/>
          </ac:spMkLst>
        </pc:spChg>
        <pc:spChg chg="add mod">
          <ac:chgData name="Hendrik Clijsters" userId="3bc123fa-08b6-4488-b224-8a1184b5eaff" providerId="ADAL" clId="{0E6B2D76-457C-4EBC-863F-5C6B58A688CF}" dt="2022-02-28T11:08:04.853" v="3630" actId="1035"/>
          <ac:spMkLst>
            <pc:docMk/>
            <pc:sldMk cId="995068775" sldId="329"/>
            <ac:spMk id="17" creationId="{34324E1C-5889-44EC-88FC-E2DFEC441DC6}"/>
          </ac:spMkLst>
        </pc:spChg>
        <pc:spChg chg="del">
          <ac:chgData name="Hendrik Clijsters" userId="3bc123fa-08b6-4488-b224-8a1184b5eaff" providerId="ADAL" clId="{0E6B2D76-457C-4EBC-863F-5C6B58A688CF}" dt="2022-02-28T09:39:51.250" v="2373" actId="478"/>
          <ac:spMkLst>
            <pc:docMk/>
            <pc:sldMk cId="995068775" sldId="329"/>
            <ac:spMk id="18" creationId="{736C29A7-DA5E-4242-8228-29371F25BAE6}"/>
          </ac:spMkLst>
        </pc:spChg>
        <pc:spChg chg="add mod">
          <ac:chgData name="Hendrik Clijsters" userId="3bc123fa-08b6-4488-b224-8a1184b5eaff" providerId="ADAL" clId="{0E6B2D76-457C-4EBC-863F-5C6B58A688CF}" dt="2022-02-28T09:42:19.115" v="2514" actId="20577"/>
          <ac:spMkLst>
            <pc:docMk/>
            <pc:sldMk cId="995068775" sldId="329"/>
            <ac:spMk id="19" creationId="{A886A59D-03E0-49D5-B9C2-F5436E52E0F8}"/>
          </ac:spMkLst>
        </pc:spChg>
        <pc:spChg chg="add del mod">
          <ac:chgData name="Hendrik Clijsters" userId="3bc123fa-08b6-4488-b224-8a1184b5eaff" providerId="ADAL" clId="{0E6B2D76-457C-4EBC-863F-5C6B58A688CF}" dt="2022-02-28T11:07:38.954" v="3618"/>
          <ac:spMkLst>
            <pc:docMk/>
            <pc:sldMk cId="995068775" sldId="329"/>
            <ac:spMk id="23" creationId="{6A529222-1CBE-46A4-AA5E-6AF5A791CED1}"/>
          </ac:spMkLst>
        </pc:spChg>
        <pc:spChg chg="add del mod">
          <ac:chgData name="Hendrik Clijsters" userId="3bc123fa-08b6-4488-b224-8a1184b5eaff" providerId="ADAL" clId="{0E6B2D76-457C-4EBC-863F-5C6B58A688CF}" dt="2022-02-28T11:07:38.954" v="3618"/>
          <ac:spMkLst>
            <pc:docMk/>
            <pc:sldMk cId="995068775" sldId="329"/>
            <ac:spMk id="25" creationId="{5571790D-7DC9-4ED1-AAD2-3B772859484E}"/>
          </ac:spMkLst>
        </pc:spChg>
        <pc:spChg chg="add mod">
          <ac:chgData name="Hendrik Clijsters" userId="3bc123fa-08b6-4488-b224-8a1184b5eaff" providerId="ADAL" clId="{0E6B2D76-457C-4EBC-863F-5C6B58A688CF}" dt="2022-02-28T11:08:18.203" v="3633" actId="1076"/>
          <ac:spMkLst>
            <pc:docMk/>
            <pc:sldMk cId="995068775" sldId="329"/>
            <ac:spMk id="26" creationId="{CE3DF8A1-0867-4CF0-A714-0316ECA5A54E}"/>
          </ac:spMkLst>
        </pc:spChg>
        <pc:spChg chg="add mod">
          <ac:chgData name="Hendrik Clijsters" userId="3bc123fa-08b6-4488-b224-8a1184b5eaff" providerId="ADAL" clId="{0E6B2D76-457C-4EBC-863F-5C6B58A688CF}" dt="2022-02-28T11:08:18.203" v="3633" actId="1076"/>
          <ac:spMkLst>
            <pc:docMk/>
            <pc:sldMk cId="995068775" sldId="329"/>
            <ac:spMk id="28" creationId="{2CADB5C0-7742-47C6-85DD-E09F59415334}"/>
          </ac:spMkLst>
        </pc:spChg>
        <pc:picChg chg="add mod">
          <ac:chgData name="Hendrik Clijsters" userId="3bc123fa-08b6-4488-b224-8a1184b5eaff" providerId="ADAL" clId="{0E6B2D76-457C-4EBC-863F-5C6B58A688CF}" dt="2022-03-06T11:07:22.355" v="4381" actId="1076"/>
          <ac:picMkLst>
            <pc:docMk/>
            <pc:sldMk cId="995068775" sldId="329"/>
            <ac:picMk id="7" creationId="{675A3E7F-5DD3-4E39-894D-DBF587355C38}"/>
          </ac:picMkLst>
        </pc:picChg>
        <pc:picChg chg="add del mod modCrop">
          <ac:chgData name="Hendrik Clijsters" userId="3bc123fa-08b6-4488-b224-8a1184b5eaff" providerId="ADAL" clId="{0E6B2D76-457C-4EBC-863F-5C6B58A688CF}" dt="2022-03-06T11:07:17.096" v="4379" actId="478"/>
          <ac:picMkLst>
            <pc:docMk/>
            <pc:sldMk cId="995068775" sldId="329"/>
            <ac:picMk id="9" creationId="{298D03DB-0FC0-4CF5-8A2D-9B07C63BF18B}"/>
          </ac:picMkLst>
        </pc:picChg>
        <pc:picChg chg="add del mod modCrop">
          <ac:chgData name="Hendrik Clijsters" userId="3bc123fa-08b6-4488-b224-8a1184b5eaff" providerId="ADAL" clId="{0E6B2D76-457C-4EBC-863F-5C6B58A688CF}" dt="2022-03-06T11:07:18.663" v="4380" actId="478"/>
          <ac:picMkLst>
            <pc:docMk/>
            <pc:sldMk cId="995068775" sldId="329"/>
            <ac:picMk id="20" creationId="{1AA06D2E-558F-4715-9835-E1B42B516DE9}"/>
          </ac:picMkLst>
        </pc:picChg>
        <pc:picChg chg="add del mod">
          <ac:chgData name="Hendrik Clijsters" userId="3bc123fa-08b6-4488-b224-8a1184b5eaff" providerId="ADAL" clId="{0E6B2D76-457C-4EBC-863F-5C6B58A688CF}" dt="2022-02-28T11:08:13.407" v="3631" actId="478"/>
          <ac:picMkLst>
            <pc:docMk/>
            <pc:sldMk cId="995068775" sldId="329"/>
            <ac:picMk id="22" creationId="{8D303B81-58F2-433F-A95A-5C3343F84CDB}"/>
          </ac:picMkLst>
        </pc:picChg>
        <pc:picChg chg="add del mod">
          <ac:chgData name="Hendrik Clijsters" userId="3bc123fa-08b6-4488-b224-8a1184b5eaff" providerId="ADAL" clId="{0E6B2D76-457C-4EBC-863F-5C6B58A688CF}" dt="2022-02-28T11:07:38.954" v="3618"/>
          <ac:picMkLst>
            <pc:docMk/>
            <pc:sldMk cId="995068775" sldId="329"/>
            <ac:picMk id="24" creationId="{66F7D230-D0AB-4996-947C-45E8DF4B6747}"/>
          </ac:picMkLst>
        </pc:picChg>
        <pc:picChg chg="add mod">
          <ac:chgData name="Hendrik Clijsters" userId="3bc123fa-08b6-4488-b224-8a1184b5eaff" providerId="ADAL" clId="{0E6B2D76-457C-4EBC-863F-5C6B58A688CF}" dt="2022-02-28T11:08:18.203" v="3633" actId="1076"/>
          <ac:picMkLst>
            <pc:docMk/>
            <pc:sldMk cId="995068775" sldId="329"/>
            <ac:picMk id="27" creationId="{A066C9B3-127F-4821-80EC-E80921D50E85}"/>
          </ac:picMkLst>
        </pc:picChg>
        <pc:picChg chg="del">
          <ac:chgData name="Hendrik Clijsters" userId="3bc123fa-08b6-4488-b224-8a1184b5eaff" providerId="ADAL" clId="{0E6B2D76-457C-4EBC-863F-5C6B58A688CF}" dt="2022-02-28T09:39:59.218" v="2375" actId="478"/>
          <ac:picMkLst>
            <pc:docMk/>
            <pc:sldMk cId="995068775" sldId="329"/>
            <ac:picMk id="5122" creationId="{16C26730-B182-4C7A-B291-6625B611F8AC}"/>
          </ac:picMkLst>
        </pc:picChg>
        <pc:cxnChg chg="add">
          <ac:chgData name="Hendrik Clijsters" userId="3bc123fa-08b6-4488-b224-8a1184b5eaff" providerId="ADAL" clId="{0E6B2D76-457C-4EBC-863F-5C6B58A688CF}" dt="2022-02-28T09:41:32.742" v="2480" actId="11529"/>
          <ac:cxnSpMkLst>
            <pc:docMk/>
            <pc:sldMk cId="995068775" sldId="329"/>
            <ac:cxnSpMk id="6" creationId="{FAADA847-3E11-4470-838E-540B035D29BE}"/>
          </ac:cxnSpMkLst>
        </pc:cxnChg>
        <pc:cxnChg chg="del">
          <ac:chgData name="Hendrik Clijsters" userId="3bc123fa-08b6-4488-b224-8a1184b5eaff" providerId="ADAL" clId="{0E6B2D76-457C-4EBC-863F-5C6B58A688CF}" dt="2022-02-28T09:40:06.160" v="2378" actId="478"/>
          <ac:cxnSpMkLst>
            <pc:docMk/>
            <pc:sldMk cId="995068775" sldId="329"/>
            <ac:cxnSpMk id="12" creationId="{139B6B05-CA1A-4B6F-83B5-2A92F37CEF84}"/>
          </ac:cxnSpMkLst>
        </pc:cxnChg>
        <pc:cxnChg chg="add del mod">
          <ac:chgData name="Hendrik Clijsters" userId="3bc123fa-08b6-4488-b224-8a1184b5eaff" providerId="ADAL" clId="{0E6B2D76-457C-4EBC-863F-5C6B58A688CF}" dt="2022-02-28T09:40:47.897" v="2382"/>
          <ac:cxnSpMkLst>
            <pc:docMk/>
            <pc:sldMk cId="995068775" sldId="329"/>
            <ac:cxnSpMk id="15" creationId="{EFC2B225-E94E-49C2-9F69-EFFE743547E7}"/>
          </ac:cxnSpMkLst>
        </pc:cxnChg>
      </pc:sldChg>
      <pc:sldChg chg="addSp delSp modSp add mod modAnim">
        <pc:chgData name="Hendrik Clijsters" userId="3bc123fa-08b6-4488-b224-8a1184b5eaff" providerId="ADAL" clId="{0E6B2D76-457C-4EBC-863F-5C6B58A688CF}" dt="2022-03-06T11:15:09.599" v="4618" actId="20577"/>
        <pc:sldMkLst>
          <pc:docMk/>
          <pc:sldMk cId="3772425758" sldId="330"/>
        </pc:sldMkLst>
        <pc:spChg chg="mod">
          <ac:chgData name="Hendrik Clijsters" userId="3bc123fa-08b6-4488-b224-8a1184b5eaff" providerId="ADAL" clId="{0E6B2D76-457C-4EBC-863F-5C6B58A688CF}" dt="2022-02-28T09:59:08.333" v="3072" actId="20577"/>
          <ac:spMkLst>
            <pc:docMk/>
            <pc:sldMk cId="3772425758" sldId="330"/>
            <ac:spMk id="2" creationId="{1D434B87-A018-465F-AE62-BC9E532FA2B5}"/>
          </ac:spMkLst>
        </pc:spChg>
        <pc:spChg chg="del">
          <ac:chgData name="Hendrik Clijsters" userId="3bc123fa-08b6-4488-b224-8a1184b5eaff" providerId="ADAL" clId="{0E6B2D76-457C-4EBC-863F-5C6B58A688CF}" dt="2022-02-28T09:50:08.237" v="2801" actId="478"/>
          <ac:spMkLst>
            <pc:docMk/>
            <pc:sldMk cId="3772425758" sldId="330"/>
            <ac:spMk id="4" creationId="{4B0F0AD5-AF65-4185-A797-D0C405CE1E4F}"/>
          </ac:spMkLst>
        </pc:spChg>
        <pc:spChg chg="mod">
          <ac:chgData name="Hendrik Clijsters" userId="3bc123fa-08b6-4488-b224-8a1184b5eaff" providerId="ADAL" clId="{0E6B2D76-457C-4EBC-863F-5C6B58A688CF}" dt="2022-03-06T11:15:09.599" v="4618" actId="20577"/>
          <ac:spMkLst>
            <pc:docMk/>
            <pc:sldMk cId="3772425758" sldId="330"/>
            <ac:spMk id="8" creationId="{53B8898A-4965-48AA-8971-8B24188A908A}"/>
          </ac:spMkLst>
        </pc:spChg>
        <pc:spChg chg="add mod">
          <ac:chgData name="Hendrik Clijsters" userId="3bc123fa-08b6-4488-b224-8a1184b5eaff" providerId="ADAL" clId="{0E6B2D76-457C-4EBC-863F-5C6B58A688CF}" dt="2022-03-06T11:12:49.822" v="4526" actId="1076"/>
          <ac:spMkLst>
            <pc:docMk/>
            <pc:sldMk cId="3772425758" sldId="330"/>
            <ac:spMk id="13" creationId="{8F5248AB-45FB-48D8-AAD7-2A2E6D0B4424}"/>
          </ac:spMkLst>
        </pc:spChg>
        <pc:spChg chg="add mod">
          <ac:chgData name="Hendrik Clijsters" userId="3bc123fa-08b6-4488-b224-8a1184b5eaff" providerId="ADAL" clId="{0E6B2D76-457C-4EBC-863F-5C6B58A688CF}" dt="2022-03-06T11:10:47.922" v="4483" actId="1038"/>
          <ac:spMkLst>
            <pc:docMk/>
            <pc:sldMk cId="3772425758" sldId="330"/>
            <ac:spMk id="14" creationId="{D1E691EF-E114-497B-9E4D-E673521CF655}"/>
          </ac:spMkLst>
        </pc:spChg>
        <pc:spChg chg="add mod">
          <ac:chgData name="Hendrik Clijsters" userId="3bc123fa-08b6-4488-b224-8a1184b5eaff" providerId="ADAL" clId="{0E6B2D76-457C-4EBC-863F-5C6B58A688CF}" dt="2022-03-06T11:10:54.512" v="4508" actId="1038"/>
          <ac:spMkLst>
            <pc:docMk/>
            <pc:sldMk cId="3772425758" sldId="330"/>
            <ac:spMk id="16" creationId="{F493CFB5-C977-4CEE-87DD-2C48201AF66B}"/>
          </ac:spMkLst>
        </pc:spChg>
        <pc:spChg chg="del mod">
          <ac:chgData name="Hendrik Clijsters" userId="3bc123fa-08b6-4488-b224-8a1184b5eaff" providerId="ADAL" clId="{0E6B2D76-457C-4EBC-863F-5C6B58A688CF}" dt="2022-02-28T09:50:06.057" v="2800" actId="478"/>
          <ac:spMkLst>
            <pc:docMk/>
            <pc:sldMk cId="3772425758" sldId="330"/>
            <ac:spMk id="17" creationId="{34324E1C-5889-44EC-88FC-E2DFEC441DC6}"/>
          </ac:spMkLst>
        </pc:spChg>
        <pc:spChg chg="mod">
          <ac:chgData name="Hendrik Clijsters" userId="3bc123fa-08b6-4488-b224-8a1184b5eaff" providerId="ADAL" clId="{0E6B2D76-457C-4EBC-863F-5C6B58A688CF}" dt="2022-02-28T09:51:05.846" v="2812" actId="1076"/>
          <ac:spMkLst>
            <pc:docMk/>
            <pc:sldMk cId="3772425758" sldId="330"/>
            <ac:spMk id="19" creationId="{A886A59D-03E0-49D5-B9C2-F5436E52E0F8}"/>
          </ac:spMkLst>
        </pc:spChg>
        <pc:picChg chg="del">
          <ac:chgData name="Hendrik Clijsters" userId="3bc123fa-08b6-4488-b224-8a1184b5eaff" providerId="ADAL" clId="{0E6B2D76-457C-4EBC-863F-5C6B58A688CF}" dt="2022-02-28T09:50:11.045" v="2802" actId="478"/>
          <ac:picMkLst>
            <pc:docMk/>
            <pc:sldMk cId="3772425758" sldId="330"/>
            <ac:picMk id="9" creationId="{298D03DB-0FC0-4CF5-8A2D-9B07C63BF18B}"/>
          </ac:picMkLst>
        </pc:picChg>
        <pc:picChg chg="add del mod">
          <ac:chgData name="Hendrik Clijsters" userId="3bc123fa-08b6-4488-b224-8a1184b5eaff" providerId="ADAL" clId="{0E6B2D76-457C-4EBC-863F-5C6B58A688CF}" dt="2022-03-06T11:13:48.769" v="4527" actId="21"/>
          <ac:picMkLst>
            <pc:docMk/>
            <pc:sldMk cId="3772425758" sldId="330"/>
            <ac:picMk id="12" creationId="{7A10683B-C338-4655-BD3C-0F5330D2B621}"/>
          </ac:picMkLst>
        </pc:picChg>
        <pc:picChg chg="add mod">
          <ac:chgData name="Hendrik Clijsters" userId="3bc123fa-08b6-4488-b224-8a1184b5eaff" providerId="ADAL" clId="{0E6B2D76-457C-4EBC-863F-5C6B58A688CF}" dt="2022-03-06T11:13:56.981" v="4530" actId="1076"/>
          <ac:picMkLst>
            <pc:docMk/>
            <pc:sldMk cId="3772425758" sldId="330"/>
            <ac:picMk id="15" creationId="{7E6CA136-80E3-454A-A82C-3329A14E3CBC}"/>
          </ac:picMkLst>
        </pc:picChg>
        <pc:picChg chg="del">
          <ac:chgData name="Hendrik Clijsters" userId="3bc123fa-08b6-4488-b224-8a1184b5eaff" providerId="ADAL" clId="{0E6B2D76-457C-4EBC-863F-5C6B58A688CF}" dt="2022-02-28T09:50:12.460" v="2803" actId="478"/>
          <ac:picMkLst>
            <pc:docMk/>
            <pc:sldMk cId="3772425758" sldId="330"/>
            <ac:picMk id="20" creationId="{1AA06D2E-558F-4715-9835-E1B42B516DE9}"/>
          </ac:picMkLst>
        </pc:picChg>
        <pc:picChg chg="del">
          <ac:chgData name="Hendrik Clijsters" userId="3bc123fa-08b6-4488-b224-8a1184b5eaff" providerId="ADAL" clId="{0E6B2D76-457C-4EBC-863F-5C6B58A688CF}" dt="2022-02-28T09:50:13.897" v="2804" actId="478"/>
          <ac:picMkLst>
            <pc:docMk/>
            <pc:sldMk cId="3772425758" sldId="330"/>
            <ac:picMk id="22" creationId="{8D303B81-58F2-433F-A95A-5C3343F84CDB}"/>
          </ac:picMkLst>
        </pc:picChg>
        <pc:picChg chg="add mod">
          <ac:chgData name="Hendrik Clijsters" userId="3bc123fa-08b6-4488-b224-8a1184b5eaff" providerId="ADAL" clId="{0E6B2D76-457C-4EBC-863F-5C6B58A688CF}" dt="2022-03-06T11:10:47.922" v="4483" actId="1038"/>
          <ac:picMkLst>
            <pc:docMk/>
            <pc:sldMk cId="3772425758" sldId="330"/>
            <ac:picMk id="6146" creationId="{E537C057-2FDF-42CE-BD6F-D62893D15D3E}"/>
          </ac:picMkLst>
        </pc:picChg>
        <pc:picChg chg="add mod">
          <ac:chgData name="Hendrik Clijsters" userId="3bc123fa-08b6-4488-b224-8a1184b5eaff" providerId="ADAL" clId="{0E6B2D76-457C-4EBC-863F-5C6B58A688CF}" dt="2022-03-06T11:13:53.232" v="4528" actId="1076"/>
          <ac:picMkLst>
            <pc:docMk/>
            <pc:sldMk cId="3772425758" sldId="330"/>
            <ac:picMk id="6148" creationId="{AAF63030-F4FE-4B94-9BAE-9F7B28758C1B}"/>
          </ac:picMkLst>
        </pc:picChg>
        <pc:cxnChg chg="mod">
          <ac:chgData name="Hendrik Clijsters" userId="3bc123fa-08b6-4488-b224-8a1184b5eaff" providerId="ADAL" clId="{0E6B2D76-457C-4EBC-863F-5C6B58A688CF}" dt="2022-02-28T09:50:56.448" v="2810" actId="14100"/>
          <ac:cxnSpMkLst>
            <pc:docMk/>
            <pc:sldMk cId="3772425758" sldId="330"/>
            <ac:cxnSpMk id="6" creationId="{FAADA847-3E11-4470-838E-540B035D29BE}"/>
          </ac:cxnSpMkLst>
        </pc:cxnChg>
      </pc:sldChg>
      <pc:sldChg chg="addSp delSp modSp add mod modAnim">
        <pc:chgData name="Hendrik Clijsters" userId="3bc123fa-08b6-4488-b224-8a1184b5eaff" providerId="ADAL" clId="{0E6B2D76-457C-4EBC-863F-5C6B58A688CF}" dt="2022-03-06T11:16:48.138" v="4853" actId="20577"/>
        <pc:sldMkLst>
          <pc:docMk/>
          <pc:sldMk cId="4146088611" sldId="331"/>
        </pc:sldMkLst>
        <pc:spChg chg="mod">
          <ac:chgData name="Hendrik Clijsters" userId="3bc123fa-08b6-4488-b224-8a1184b5eaff" providerId="ADAL" clId="{0E6B2D76-457C-4EBC-863F-5C6B58A688CF}" dt="2022-02-28T09:59:04.057" v="3063" actId="20577"/>
          <ac:spMkLst>
            <pc:docMk/>
            <pc:sldMk cId="4146088611" sldId="331"/>
            <ac:spMk id="2" creationId="{1D434B87-A018-465F-AE62-BC9E532FA2B5}"/>
          </ac:spMkLst>
        </pc:spChg>
        <pc:spChg chg="mod">
          <ac:chgData name="Hendrik Clijsters" userId="3bc123fa-08b6-4488-b224-8a1184b5eaff" providerId="ADAL" clId="{0E6B2D76-457C-4EBC-863F-5C6B58A688CF}" dt="2022-03-06T11:16:48.138" v="4853" actId="20577"/>
          <ac:spMkLst>
            <pc:docMk/>
            <pc:sldMk cId="4146088611" sldId="331"/>
            <ac:spMk id="8" creationId="{53B8898A-4965-48AA-8971-8B24188A908A}"/>
          </ac:spMkLst>
        </pc:spChg>
        <pc:spChg chg="del">
          <ac:chgData name="Hendrik Clijsters" userId="3bc123fa-08b6-4488-b224-8a1184b5eaff" providerId="ADAL" clId="{0E6B2D76-457C-4EBC-863F-5C6B58A688CF}" dt="2022-02-28T09:55:33.727" v="3024" actId="478"/>
          <ac:spMkLst>
            <pc:docMk/>
            <pc:sldMk cId="4146088611" sldId="331"/>
            <ac:spMk id="14" creationId="{D1E691EF-E114-497B-9E4D-E673521CF655}"/>
          </ac:spMkLst>
        </pc:spChg>
        <pc:spChg chg="add del mod">
          <ac:chgData name="Hendrik Clijsters" userId="3bc123fa-08b6-4488-b224-8a1184b5eaff" providerId="ADAL" clId="{0E6B2D76-457C-4EBC-863F-5C6B58A688CF}" dt="2022-02-28T10:05:33.244" v="3212"/>
          <ac:spMkLst>
            <pc:docMk/>
            <pc:sldMk cId="4146088611" sldId="331"/>
            <ac:spMk id="15" creationId="{A568E3A2-D927-4049-9B94-66D02CACF836}"/>
          </ac:spMkLst>
        </pc:spChg>
        <pc:spChg chg="del">
          <ac:chgData name="Hendrik Clijsters" userId="3bc123fa-08b6-4488-b224-8a1184b5eaff" providerId="ADAL" clId="{0E6B2D76-457C-4EBC-863F-5C6B58A688CF}" dt="2022-02-28T09:55:36.357" v="3026" actId="478"/>
          <ac:spMkLst>
            <pc:docMk/>
            <pc:sldMk cId="4146088611" sldId="331"/>
            <ac:spMk id="16" creationId="{F493CFB5-C977-4CEE-87DD-2C48201AF66B}"/>
          </ac:spMkLst>
        </pc:spChg>
        <pc:spChg chg="mod">
          <ac:chgData name="Hendrik Clijsters" userId="3bc123fa-08b6-4488-b224-8a1184b5eaff" providerId="ADAL" clId="{0E6B2D76-457C-4EBC-863F-5C6B58A688CF}" dt="2022-02-28T09:53:29.432" v="2880" actId="20577"/>
          <ac:spMkLst>
            <pc:docMk/>
            <pc:sldMk cId="4146088611" sldId="331"/>
            <ac:spMk id="19" creationId="{A886A59D-03E0-49D5-B9C2-F5436E52E0F8}"/>
          </ac:spMkLst>
        </pc:spChg>
        <pc:picChg chg="add mod">
          <ac:chgData name="Hendrik Clijsters" userId="3bc123fa-08b6-4488-b224-8a1184b5eaff" providerId="ADAL" clId="{0E6B2D76-457C-4EBC-863F-5C6B58A688CF}" dt="2022-02-28T09:57:30.300" v="3036" actId="1076"/>
          <ac:picMkLst>
            <pc:docMk/>
            <pc:sldMk cId="4146088611" sldId="331"/>
            <ac:picMk id="4" creationId="{00065E8A-BEB2-489D-A0BB-F2E23A9A65F9}"/>
          </ac:picMkLst>
        </pc:picChg>
        <pc:picChg chg="del">
          <ac:chgData name="Hendrik Clijsters" userId="3bc123fa-08b6-4488-b224-8a1184b5eaff" providerId="ADAL" clId="{0E6B2D76-457C-4EBC-863F-5C6B58A688CF}" dt="2022-02-28T09:55:31.759" v="3023" actId="478"/>
          <ac:picMkLst>
            <pc:docMk/>
            <pc:sldMk cId="4146088611" sldId="331"/>
            <ac:picMk id="6146" creationId="{E537C057-2FDF-42CE-BD6F-D62893D15D3E}"/>
          </ac:picMkLst>
        </pc:picChg>
        <pc:picChg chg="del">
          <ac:chgData name="Hendrik Clijsters" userId="3bc123fa-08b6-4488-b224-8a1184b5eaff" providerId="ADAL" clId="{0E6B2D76-457C-4EBC-863F-5C6B58A688CF}" dt="2022-02-28T09:55:34.558" v="3025" actId="478"/>
          <ac:picMkLst>
            <pc:docMk/>
            <pc:sldMk cId="4146088611" sldId="331"/>
            <ac:picMk id="6148" creationId="{AAF63030-F4FE-4B94-9BAE-9F7B28758C1B}"/>
          </ac:picMkLst>
        </pc:picChg>
        <pc:picChg chg="add mod">
          <ac:chgData name="Hendrik Clijsters" userId="3bc123fa-08b6-4488-b224-8a1184b5eaff" providerId="ADAL" clId="{0E6B2D76-457C-4EBC-863F-5C6B58A688CF}" dt="2022-02-28T09:57:32.913" v="3037" actId="14100"/>
          <ac:picMkLst>
            <pc:docMk/>
            <pc:sldMk cId="4146088611" sldId="331"/>
            <ac:picMk id="8194" creationId="{F4671571-ADDC-42F3-A928-C9E1A12E47F0}"/>
          </ac:picMkLst>
        </pc:picChg>
      </pc:sldChg>
      <pc:sldChg chg="addSp delSp modSp add mod modAnim">
        <pc:chgData name="Hendrik Clijsters" userId="3bc123fa-08b6-4488-b224-8a1184b5eaff" providerId="ADAL" clId="{0E6B2D76-457C-4EBC-863F-5C6B58A688CF}" dt="2022-03-06T12:51:47.656" v="4873"/>
        <pc:sldMkLst>
          <pc:docMk/>
          <pc:sldMk cId="2674174916" sldId="332"/>
        </pc:sldMkLst>
        <pc:spChg chg="mod">
          <ac:chgData name="Hendrik Clijsters" userId="3bc123fa-08b6-4488-b224-8a1184b5eaff" providerId="ADAL" clId="{0E6B2D76-457C-4EBC-863F-5C6B58A688CF}" dt="2022-02-28T09:59:17.542" v="3090" actId="20577"/>
          <ac:spMkLst>
            <pc:docMk/>
            <pc:sldMk cId="2674174916" sldId="332"/>
            <ac:spMk id="2" creationId="{1D434B87-A018-465F-AE62-BC9E532FA2B5}"/>
          </ac:spMkLst>
        </pc:spChg>
        <pc:spChg chg="del">
          <ac:chgData name="Hendrik Clijsters" userId="3bc123fa-08b6-4488-b224-8a1184b5eaff" providerId="ADAL" clId="{0E6B2D76-457C-4EBC-863F-5C6B58A688CF}" dt="2022-02-28T09:58:36.512" v="3049" actId="478"/>
          <ac:spMkLst>
            <pc:docMk/>
            <pc:sldMk cId="2674174916" sldId="332"/>
            <ac:spMk id="8" creationId="{53B8898A-4965-48AA-8971-8B24188A908A}"/>
          </ac:spMkLst>
        </pc:spChg>
        <pc:spChg chg="add mod">
          <ac:chgData name="Hendrik Clijsters" userId="3bc123fa-08b6-4488-b224-8a1184b5eaff" providerId="ADAL" clId="{0E6B2D76-457C-4EBC-863F-5C6B58A688CF}" dt="2022-02-28T10:03:11.497" v="3163" actId="1035"/>
          <ac:spMkLst>
            <pc:docMk/>
            <pc:sldMk cId="2674174916" sldId="332"/>
            <ac:spMk id="9" creationId="{D1CDE7A0-9A33-45CD-AFAD-EA527712BA49}"/>
          </ac:spMkLst>
        </pc:spChg>
        <pc:spChg chg="add mod">
          <ac:chgData name="Hendrik Clijsters" userId="3bc123fa-08b6-4488-b224-8a1184b5eaff" providerId="ADAL" clId="{0E6B2D76-457C-4EBC-863F-5C6B58A688CF}" dt="2022-02-28T11:35:37.162" v="3909" actId="1076"/>
          <ac:spMkLst>
            <pc:docMk/>
            <pc:sldMk cId="2674174916" sldId="332"/>
            <ac:spMk id="18" creationId="{2D3D8384-7224-4AB5-946E-AE4824FD6959}"/>
          </ac:spMkLst>
        </pc:spChg>
        <pc:spChg chg="del">
          <ac:chgData name="Hendrik Clijsters" userId="3bc123fa-08b6-4488-b224-8a1184b5eaff" providerId="ADAL" clId="{0E6B2D76-457C-4EBC-863F-5C6B58A688CF}" dt="2022-02-28T09:58:42.696" v="3050" actId="478"/>
          <ac:spMkLst>
            <pc:docMk/>
            <pc:sldMk cId="2674174916" sldId="332"/>
            <ac:spMk id="19" creationId="{A886A59D-03E0-49D5-B9C2-F5436E52E0F8}"/>
          </ac:spMkLst>
        </pc:spChg>
        <pc:spChg chg="add mod">
          <ac:chgData name="Hendrik Clijsters" userId="3bc123fa-08b6-4488-b224-8a1184b5eaff" providerId="ADAL" clId="{0E6B2D76-457C-4EBC-863F-5C6B58A688CF}" dt="2022-02-28T11:36:03.890" v="3924" actId="1038"/>
          <ac:spMkLst>
            <pc:docMk/>
            <pc:sldMk cId="2674174916" sldId="332"/>
            <ac:spMk id="22" creationId="{AA34490A-56E5-4B14-BA2C-664318AC41B3}"/>
          </ac:spMkLst>
        </pc:spChg>
        <pc:spChg chg="add mod">
          <ac:chgData name="Hendrik Clijsters" userId="3bc123fa-08b6-4488-b224-8a1184b5eaff" providerId="ADAL" clId="{0E6B2D76-457C-4EBC-863F-5C6B58A688CF}" dt="2022-02-28T11:35:57.932" v="3917" actId="14100"/>
          <ac:spMkLst>
            <pc:docMk/>
            <pc:sldMk cId="2674174916" sldId="332"/>
            <ac:spMk id="23" creationId="{2AA0EF86-18D9-491C-A339-4E440B51ECDA}"/>
          </ac:spMkLst>
        </pc:spChg>
        <pc:picChg chg="del">
          <ac:chgData name="Hendrik Clijsters" userId="3bc123fa-08b6-4488-b224-8a1184b5eaff" providerId="ADAL" clId="{0E6B2D76-457C-4EBC-863F-5C6B58A688CF}" dt="2022-02-28T09:58:42.696" v="3050" actId="478"/>
          <ac:picMkLst>
            <pc:docMk/>
            <pc:sldMk cId="2674174916" sldId="332"/>
            <ac:picMk id="4" creationId="{00065E8A-BEB2-489D-A0BB-F2E23A9A65F9}"/>
          </ac:picMkLst>
        </pc:picChg>
        <pc:picChg chg="del">
          <ac:chgData name="Hendrik Clijsters" userId="3bc123fa-08b6-4488-b224-8a1184b5eaff" providerId="ADAL" clId="{0E6B2D76-457C-4EBC-863F-5C6B58A688CF}" dt="2022-02-28T09:58:44.025" v="3051" actId="478"/>
          <ac:picMkLst>
            <pc:docMk/>
            <pc:sldMk cId="2674174916" sldId="332"/>
            <ac:picMk id="8194" creationId="{F4671571-ADDC-42F3-A928-C9E1A12E47F0}"/>
          </ac:picMkLst>
        </pc:picChg>
        <pc:picChg chg="add mod">
          <ac:chgData name="Hendrik Clijsters" userId="3bc123fa-08b6-4488-b224-8a1184b5eaff" providerId="ADAL" clId="{0E6B2D76-457C-4EBC-863F-5C6B58A688CF}" dt="2022-02-28T10:01:49.445" v="3124" actId="1076"/>
          <ac:picMkLst>
            <pc:docMk/>
            <pc:sldMk cId="2674174916" sldId="332"/>
            <ac:picMk id="9218" creationId="{F4133152-A1AB-458E-B500-43199AA7DE3B}"/>
          </ac:picMkLst>
        </pc:picChg>
        <pc:cxnChg chg="add mod">
          <ac:chgData name="Hendrik Clijsters" userId="3bc123fa-08b6-4488-b224-8a1184b5eaff" providerId="ADAL" clId="{0E6B2D76-457C-4EBC-863F-5C6B58A688CF}" dt="2022-02-28T10:02:35.041" v="3151" actId="14100"/>
          <ac:cxnSpMkLst>
            <pc:docMk/>
            <pc:sldMk cId="2674174916" sldId="332"/>
            <ac:cxnSpMk id="5" creationId="{2CE985A1-4907-4FF1-9B6E-14DE22A14788}"/>
          </ac:cxnSpMkLst>
        </pc:cxnChg>
        <pc:cxnChg chg="del">
          <ac:chgData name="Hendrik Clijsters" userId="3bc123fa-08b6-4488-b224-8a1184b5eaff" providerId="ADAL" clId="{0E6B2D76-457C-4EBC-863F-5C6B58A688CF}" dt="2022-02-28T09:58:42.696" v="3050" actId="478"/>
          <ac:cxnSpMkLst>
            <pc:docMk/>
            <pc:sldMk cId="2674174916" sldId="332"/>
            <ac:cxnSpMk id="6" creationId="{FAADA847-3E11-4470-838E-540B035D29BE}"/>
          </ac:cxnSpMkLst>
        </pc:cxnChg>
        <pc:cxnChg chg="add mod">
          <ac:chgData name="Hendrik Clijsters" userId="3bc123fa-08b6-4488-b224-8a1184b5eaff" providerId="ADAL" clId="{0E6B2D76-457C-4EBC-863F-5C6B58A688CF}" dt="2022-02-28T10:02:53.356" v="3156" actId="14100"/>
          <ac:cxnSpMkLst>
            <pc:docMk/>
            <pc:sldMk cId="2674174916" sldId="332"/>
            <ac:cxnSpMk id="16" creationId="{76DB7965-BB89-471F-BA60-F44160A130B8}"/>
          </ac:cxnSpMkLst>
        </pc:cxnChg>
      </pc:sldChg>
      <pc:sldChg chg="addSp delSp modSp add mod modAnim">
        <pc:chgData name="Hendrik Clijsters" userId="3bc123fa-08b6-4488-b224-8a1184b5eaff" providerId="ADAL" clId="{0E6B2D76-457C-4EBC-863F-5C6B58A688CF}" dt="2022-03-06T12:52:35.585" v="4874" actId="1076"/>
        <pc:sldMkLst>
          <pc:docMk/>
          <pc:sldMk cId="2689658316" sldId="333"/>
        </pc:sldMkLst>
        <pc:spChg chg="mod">
          <ac:chgData name="Hendrik Clijsters" userId="3bc123fa-08b6-4488-b224-8a1184b5eaff" providerId="ADAL" clId="{0E6B2D76-457C-4EBC-863F-5C6B58A688CF}" dt="2022-02-28T10:04:32.252" v="3209" actId="20577"/>
          <ac:spMkLst>
            <pc:docMk/>
            <pc:sldMk cId="2689658316" sldId="333"/>
            <ac:spMk id="2" creationId="{1D434B87-A018-465F-AE62-BC9E532FA2B5}"/>
          </ac:spMkLst>
        </pc:spChg>
        <pc:spChg chg="add mod">
          <ac:chgData name="Hendrik Clijsters" userId="3bc123fa-08b6-4488-b224-8a1184b5eaff" providerId="ADAL" clId="{0E6B2D76-457C-4EBC-863F-5C6B58A688CF}" dt="2022-02-28T10:08:44.708" v="3379" actId="1076"/>
          <ac:spMkLst>
            <pc:docMk/>
            <pc:sldMk cId="2689658316" sldId="333"/>
            <ac:spMk id="6" creationId="{24BEEE48-999A-41B5-ABD4-71B3B1161C1D}"/>
          </ac:spMkLst>
        </pc:spChg>
        <pc:spChg chg="add del mod">
          <ac:chgData name="Hendrik Clijsters" userId="3bc123fa-08b6-4488-b224-8a1184b5eaff" providerId="ADAL" clId="{0E6B2D76-457C-4EBC-863F-5C6B58A688CF}" dt="2022-02-28T10:05:26.697" v="3210" actId="478"/>
          <ac:spMkLst>
            <pc:docMk/>
            <pc:sldMk cId="2689658316" sldId="333"/>
            <ac:spMk id="8" creationId="{2F9A3941-4A57-4DC6-B572-E5243B40CED1}"/>
          </ac:spMkLst>
        </pc:spChg>
        <pc:spChg chg="del">
          <ac:chgData name="Hendrik Clijsters" userId="3bc123fa-08b6-4488-b224-8a1184b5eaff" providerId="ADAL" clId="{0E6B2D76-457C-4EBC-863F-5C6B58A688CF}" dt="2022-02-28T10:04:10.716" v="3188" actId="478"/>
          <ac:spMkLst>
            <pc:docMk/>
            <pc:sldMk cId="2689658316" sldId="333"/>
            <ac:spMk id="9" creationId="{D1CDE7A0-9A33-45CD-AFAD-EA527712BA49}"/>
          </ac:spMkLst>
        </pc:spChg>
        <pc:spChg chg="add mod">
          <ac:chgData name="Hendrik Clijsters" userId="3bc123fa-08b6-4488-b224-8a1184b5eaff" providerId="ADAL" clId="{0E6B2D76-457C-4EBC-863F-5C6B58A688CF}" dt="2022-02-28T10:05:59.454" v="3253" actId="1076"/>
          <ac:spMkLst>
            <pc:docMk/>
            <pc:sldMk cId="2689658316" sldId="333"/>
            <ac:spMk id="10" creationId="{9E71BA1F-986E-4D76-9BCD-EB1AFC5C02F0}"/>
          </ac:spMkLst>
        </pc:spChg>
        <pc:spChg chg="add mod">
          <ac:chgData name="Hendrik Clijsters" userId="3bc123fa-08b6-4488-b224-8a1184b5eaff" providerId="ADAL" clId="{0E6B2D76-457C-4EBC-863F-5C6B58A688CF}" dt="2022-02-28T10:09:22.977" v="3386" actId="1076"/>
          <ac:spMkLst>
            <pc:docMk/>
            <pc:sldMk cId="2689658316" sldId="333"/>
            <ac:spMk id="12" creationId="{5E07AC4C-4BF1-420A-A5D0-BFC6BFE64157}"/>
          </ac:spMkLst>
        </pc:spChg>
        <pc:spChg chg="add mod">
          <ac:chgData name="Hendrik Clijsters" userId="3bc123fa-08b6-4488-b224-8a1184b5eaff" providerId="ADAL" clId="{0E6B2D76-457C-4EBC-863F-5C6B58A688CF}" dt="2022-02-28T10:09:19.311" v="3385" actId="1076"/>
          <ac:spMkLst>
            <pc:docMk/>
            <pc:sldMk cId="2689658316" sldId="333"/>
            <ac:spMk id="13" creationId="{77E59EB3-968B-4771-8842-19DDD65739BB}"/>
          </ac:spMkLst>
        </pc:spChg>
        <pc:spChg chg="add mod">
          <ac:chgData name="Hendrik Clijsters" userId="3bc123fa-08b6-4488-b224-8a1184b5eaff" providerId="ADAL" clId="{0E6B2D76-457C-4EBC-863F-5C6B58A688CF}" dt="2022-03-06T11:18:35.948" v="4867" actId="1036"/>
          <ac:spMkLst>
            <pc:docMk/>
            <pc:sldMk cId="2689658316" sldId="333"/>
            <ac:spMk id="15" creationId="{C8546918-5C40-4B27-8DDE-A73DD8074C3C}"/>
          </ac:spMkLst>
        </pc:spChg>
        <pc:spChg chg="add mod">
          <ac:chgData name="Hendrik Clijsters" userId="3bc123fa-08b6-4488-b224-8a1184b5eaff" providerId="ADAL" clId="{0E6B2D76-457C-4EBC-863F-5C6B58A688CF}" dt="2022-03-06T11:18:35.948" v="4867" actId="1036"/>
          <ac:spMkLst>
            <pc:docMk/>
            <pc:sldMk cId="2689658316" sldId="333"/>
            <ac:spMk id="17" creationId="{E7B64163-5F71-48AD-A001-F77046CE37B9}"/>
          </ac:spMkLst>
        </pc:spChg>
        <pc:spChg chg="add mod">
          <ac:chgData name="Hendrik Clijsters" userId="3bc123fa-08b6-4488-b224-8a1184b5eaff" providerId="ADAL" clId="{0E6B2D76-457C-4EBC-863F-5C6B58A688CF}" dt="2022-02-28T10:11:05.764" v="3433" actId="1076"/>
          <ac:spMkLst>
            <pc:docMk/>
            <pc:sldMk cId="2689658316" sldId="333"/>
            <ac:spMk id="18" creationId="{250E4EB0-5BE0-4DD6-9BA8-FAB6644510AB}"/>
          </ac:spMkLst>
        </pc:spChg>
        <pc:spChg chg="add mod">
          <ac:chgData name="Hendrik Clijsters" userId="3bc123fa-08b6-4488-b224-8a1184b5eaff" providerId="ADAL" clId="{0E6B2D76-457C-4EBC-863F-5C6B58A688CF}" dt="2022-02-28T10:11:14.778" v="3436" actId="1076"/>
          <ac:spMkLst>
            <pc:docMk/>
            <pc:sldMk cId="2689658316" sldId="333"/>
            <ac:spMk id="20" creationId="{D5E4A3AE-4B7F-4445-90E7-4D6033691D0F}"/>
          </ac:spMkLst>
        </pc:spChg>
        <pc:spChg chg="add mod">
          <ac:chgData name="Hendrik Clijsters" userId="3bc123fa-08b6-4488-b224-8a1184b5eaff" providerId="ADAL" clId="{0E6B2D76-457C-4EBC-863F-5C6B58A688CF}" dt="2022-03-06T11:18:35.948" v="4867" actId="1036"/>
          <ac:spMkLst>
            <pc:docMk/>
            <pc:sldMk cId="2689658316" sldId="333"/>
            <ac:spMk id="23" creationId="{F2BF2364-5462-45DB-BF24-F6B908FFEC03}"/>
          </ac:spMkLst>
        </pc:spChg>
        <pc:spChg chg="add mod">
          <ac:chgData name="Hendrik Clijsters" userId="3bc123fa-08b6-4488-b224-8a1184b5eaff" providerId="ADAL" clId="{0E6B2D76-457C-4EBC-863F-5C6B58A688CF}" dt="2022-03-06T11:18:35.948" v="4867" actId="1036"/>
          <ac:spMkLst>
            <pc:docMk/>
            <pc:sldMk cId="2689658316" sldId="333"/>
            <ac:spMk id="26" creationId="{FAE451AC-F092-4742-9D99-DE89CEEC2DCD}"/>
          </ac:spMkLst>
        </pc:spChg>
        <pc:picChg chg="add mod">
          <ac:chgData name="Hendrik Clijsters" userId="3bc123fa-08b6-4488-b224-8a1184b5eaff" providerId="ADAL" clId="{0E6B2D76-457C-4EBC-863F-5C6B58A688CF}" dt="2022-03-06T12:52:35.585" v="4874" actId="1076"/>
          <ac:picMkLst>
            <pc:docMk/>
            <pc:sldMk cId="2689658316" sldId="333"/>
            <ac:picMk id="14" creationId="{A8BD3521-37A2-46D8-ADFD-7E71594BCC11}"/>
          </ac:picMkLst>
        </pc:picChg>
        <pc:picChg chg="del">
          <ac:chgData name="Hendrik Clijsters" userId="3bc123fa-08b6-4488-b224-8a1184b5eaff" providerId="ADAL" clId="{0E6B2D76-457C-4EBC-863F-5C6B58A688CF}" dt="2022-02-28T10:03:40.689" v="3185" actId="478"/>
          <ac:picMkLst>
            <pc:docMk/>
            <pc:sldMk cId="2689658316" sldId="333"/>
            <ac:picMk id="9218" creationId="{F4133152-A1AB-458E-B500-43199AA7DE3B}"/>
          </ac:picMkLst>
        </pc:picChg>
        <pc:picChg chg="add mod">
          <ac:chgData name="Hendrik Clijsters" userId="3bc123fa-08b6-4488-b224-8a1184b5eaff" providerId="ADAL" clId="{0E6B2D76-457C-4EBC-863F-5C6B58A688CF}" dt="2022-02-28T10:19:35.422" v="3607" actId="1076"/>
          <ac:picMkLst>
            <pc:docMk/>
            <pc:sldMk cId="2689658316" sldId="333"/>
            <ac:picMk id="10242" creationId="{5741EDB1-1B1D-495C-8CD7-793CF6A71E85}"/>
          </ac:picMkLst>
        </pc:picChg>
        <pc:cxnChg chg="add mod">
          <ac:chgData name="Hendrik Clijsters" userId="3bc123fa-08b6-4488-b224-8a1184b5eaff" providerId="ADAL" clId="{0E6B2D76-457C-4EBC-863F-5C6B58A688CF}" dt="2022-02-28T10:11:27.563" v="3437" actId="14100"/>
          <ac:cxnSpMkLst>
            <pc:docMk/>
            <pc:sldMk cId="2689658316" sldId="333"/>
            <ac:cxnSpMk id="4" creationId="{1BDB42C1-68A4-49AD-8294-4A817F5B5303}"/>
          </ac:cxnSpMkLst>
        </pc:cxnChg>
        <pc:cxnChg chg="del">
          <ac:chgData name="Hendrik Clijsters" userId="3bc123fa-08b6-4488-b224-8a1184b5eaff" providerId="ADAL" clId="{0E6B2D76-457C-4EBC-863F-5C6B58A688CF}" dt="2022-02-28T10:04:10.716" v="3188" actId="478"/>
          <ac:cxnSpMkLst>
            <pc:docMk/>
            <pc:sldMk cId="2689658316" sldId="333"/>
            <ac:cxnSpMk id="5" creationId="{2CE985A1-4907-4FF1-9B6E-14DE22A14788}"/>
          </ac:cxnSpMkLst>
        </pc:cxnChg>
        <pc:cxnChg chg="del">
          <ac:chgData name="Hendrik Clijsters" userId="3bc123fa-08b6-4488-b224-8a1184b5eaff" providerId="ADAL" clId="{0E6B2D76-457C-4EBC-863F-5C6B58A688CF}" dt="2022-02-28T10:04:10.716" v="3188" actId="478"/>
          <ac:cxnSpMkLst>
            <pc:docMk/>
            <pc:sldMk cId="2689658316" sldId="333"/>
            <ac:cxnSpMk id="16" creationId="{76DB7965-BB89-471F-BA60-F44160A130B8}"/>
          </ac:cxnSpMkLst>
        </pc:cxnChg>
      </pc:sldChg>
      <pc:sldChg chg="modSp add mod">
        <pc:chgData name="Hendrik Clijsters" userId="3bc123fa-08b6-4488-b224-8a1184b5eaff" providerId="ADAL" clId="{0E6B2D76-457C-4EBC-863F-5C6B58A688CF}" dt="2022-02-28T12:23:51.141" v="3948" actId="20577"/>
        <pc:sldMkLst>
          <pc:docMk/>
          <pc:sldMk cId="3792857486" sldId="334"/>
        </pc:sldMkLst>
        <pc:spChg chg="mod">
          <ac:chgData name="Hendrik Clijsters" userId="3bc123fa-08b6-4488-b224-8a1184b5eaff" providerId="ADAL" clId="{0E6B2D76-457C-4EBC-863F-5C6B58A688CF}" dt="2022-02-28T12:23:51.141" v="3948" actId="20577"/>
          <ac:spMkLst>
            <pc:docMk/>
            <pc:sldMk cId="3792857486" sldId="334"/>
            <ac:spMk id="8" creationId="{2F9A3941-4A57-4DC6-B572-E5243B40CED1}"/>
          </ac:spMkLst>
        </pc:spChg>
      </pc:sldChg>
    </pc:docChg>
  </pc:docChgLst>
  <pc:docChgLst>
    <pc:chgData name="Hendrik Clijsters Stagiair" userId="3bc123fa-08b6-4488-b224-8a1184b5eaff" providerId="ADAL" clId="{9F7DE182-B06B-43F8-8E4B-0E135FF0ABAC}"/>
    <pc:docChg chg="undo redo custSel addSld delSld modSld">
      <pc:chgData name="Hendrik Clijsters Stagiair" userId="3bc123fa-08b6-4488-b224-8a1184b5eaff" providerId="ADAL" clId="{9F7DE182-B06B-43F8-8E4B-0E135FF0ABAC}" dt="2022-02-22T14:44:56.973" v="1519" actId="20577"/>
      <pc:docMkLst>
        <pc:docMk/>
      </pc:docMkLst>
      <pc:sldChg chg="addSp delSp modSp mod modAnim">
        <pc:chgData name="Hendrik Clijsters Stagiair" userId="3bc123fa-08b6-4488-b224-8a1184b5eaff" providerId="ADAL" clId="{9F7DE182-B06B-43F8-8E4B-0E135FF0ABAC}" dt="2022-02-22T10:42:04.017" v="111" actId="1076"/>
        <pc:sldMkLst>
          <pc:docMk/>
          <pc:sldMk cId="3278539891" sldId="256"/>
        </pc:sldMkLst>
        <pc:spChg chg="mod">
          <ac:chgData name="Hendrik Clijsters Stagiair" userId="3bc123fa-08b6-4488-b224-8a1184b5eaff" providerId="ADAL" clId="{9F7DE182-B06B-43F8-8E4B-0E135FF0ABAC}" dt="2022-02-22T10:41:59.801" v="110" actId="1076"/>
          <ac:spMkLst>
            <pc:docMk/>
            <pc:sldMk cId="3278539891" sldId="256"/>
            <ac:spMk id="2" creationId="{2BEF9A1A-C736-4E49-B871-C62B92659265}"/>
          </ac:spMkLst>
        </pc:spChg>
        <pc:spChg chg="mod">
          <ac:chgData name="Hendrik Clijsters Stagiair" userId="3bc123fa-08b6-4488-b224-8a1184b5eaff" providerId="ADAL" clId="{9F7DE182-B06B-43F8-8E4B-0E135FF0ABAC}" dt="2022-02-22T10:42:04.017" v="111" actId="1076"/>
          <ac:spMkLst>
            <pc:docMk/>
            <pc:sldMk cId="3278539891" sldId="256"/>
            <ac:spMk id="13" creationId="{6F815EFC-C8C7-440A-993F-A7568B98DB8A}"/>
          </ac:spMkLst>
        </pc:spChg>
        <pc:spChg chg="mod">
          <ac:chgData name="Hendrik Clijsters Stagiair" userId="3bc123fa-08b6-4488-b224-8a1184b5eaff" providerId="ADAL" clId="{9F7DE182-B06B-43F8-8E4B-0E135FF0ABAC}" dt="2022-02-22T10:41:02.528" v="73" actId="26606"/>
          <ac:spMkLst>
            <pc:docMk/>
            <pc:sldMk cId="3278539891" sldId="256"/>
            <ac:spMk id="14" creationId="{6EB50C67-D9AB-4D44-BCE3-8CE0F11E326E}"/>
          </ac:spMkLst>
        </pc:spChg>
        <pc:spChg chg="add">
          <ac:chgData name="Hendrik Clijsters Stagiair" userId="3bc123fa-08b6-4488-b224-8a1184b5eaff" providerId="ADAL" clId="{9F7DE182-B06B-43F8-8E4B-0E135FF0ABAC}" dt="2022-02-22T10:41:02.528" v="73" actId="26606"/>
          <ac:spMkLst>
            <pc:docMk/>
            <pc:sldMk cId="3278539891" sldId="256"/>
            <ac:spMk id="76" creationId="{E49CC64F-7275-4E33-961B-0C5CDC439875}"/>
          </ac:spMkLst>
        </pc:spChg>
        <pc:spChg chg="del">
          <ac:chgData name="Hendrik Clijsters Stagiair" userId="3bc123fa-08b6-4488-b224-8a1184b5eaff" providerId="ADAL" clId="{9F7DE182-B06B-43F8-8E4B-0E135FF0ABAC}" dt="2022-02-22T10:41:02.528" v="73" actId="26606"/>
          <ac:spMkLst>
            <pc:docMk/>
            <pc:sldMk cId="3278539891" sldId="256"/>
            <ac:spMk id="135" creationId="{E49CC64F-7275-4E33-961B-0C5CDC439875}"/>
          </ac:spMkLst>
        </pc:spChg>
        <pc:picChg chg="add mod ord">
          <ac:chgData name="Hendrik Clijsters Stagiair" userId="3bc123fa-08b6-4488-b224-8a1184b5eaff" providerId="ADAL" clId="{9F7DE182-B06B-43F8-8E4B-0E135FF0ABAC}" dt="2022-02-22T10:41:02.528" v="73" actId="26606"/>
          <ac:picMkLst>
            <pc:docMk/>
            <pc:sldMk cId="3278539891" sldId="256"/>
            <ac:picMk id="3" creationId="{D3335B40-8150-4E63-823B-749619ABB377}"/>
          </ac:picMkLst>
        </pc:picChg>
        <pc:picChg chg="del">
          <ac:chgData name="Hendrik Clijsters Stagiair" userId="3bc123fa-08b6-4488-b224-8a1184b5eaff" providerId="ADAL" clId="{9F7DE182-B06B-43F8-8E4B-0E135FF0ABAC}" dt="2022-02-22T10:40:58.494" v="70" actId="478"/>
          <ac:picMkLst>
            <pc:docMk/>
            <pc:sldMk cId="3278539891" sldId="256"/>
            <ac:picMk id="1026" creationId="{C44BA2D1-9C1E-4954-B434-89410334D1DB}"/>
          </ac:picMkLst>
        </pc:picChg>
      </pc:sldChg>
      <pc:sldChg chg="addSp delSp modSp mod setBg addAnim delAnim modAnim">
        <pc:chgData name="Hendrik Clijsters Stagiair" userId="3bc123fa-08b6-4488-b224-8a1184b5eaff" providerId="ADAL" clId="{9F7DE182-B06B-43F8-8E4B-0E135FF0ABAC}" dt="2022-02-22T13:56:50.834" v="1483"/>
        <pc:sldMkLst>
          <pc:docMk/>
          <pc:sldMk cId="1746046302" sldId="306"/>
        </pc:sldMkLst>
        <pc:spChg chg="mod ord">
          <ac:chgData name="Hendrik Clijsters Stagiair" userId="3bc123fa-08b6-4488-b224-8a1184b5eaff" providerId="ADAL" clId="{9F7DE182-B06B-43F8-8E4B-0E135FF0ABAC}" dt="2022-02-22T13:49:53.975" v="1287" actId="26606"/>
          <ac:spMkLst>
            <pc:docMk/>
            <pc:sldMk cId="1746046302" sldId="306"/>
            <ac:spMk id="2" creationId="{1D434B87-A018-465F-AE62-BC9E532FA2B5}"/>
          </ac:spMkLst>
        </pc:spChg>
        <pc:spChg chg="add del mod">
          <ac:chgData name="Hendrik Clijsters Stagiair" userId="3bc123fa-08b6-4488-b224-8a1184b5eaff" providerId="ADAL" clId="{9F7DE182-B06B-43F8-8E4B-0E135FF0ABAC}" dt="2022-02-22T13:47:56.623" v="1276" actId="478"/>
          <ac:spMkLst>
            <pc:docMk/>
            <pc:sldMk cId="1746046302" sldId="306"/>
            <ac:spMk id="9" creationId="{7DCD71FE-9969-41A0-86B5-BEFF0203ED61}"/>
          </ac:spMkLst>
        </pc:spChg>
        <pc:spChg chg="add del mod">
          <ac:chgData name="Hendrik Clijsters Stagiair" userId="3bc123fa-08b6-4488-b224-8a1184b5eaff" providerId="ADAL" clId="{9F7DE182-B06B-43F8-8E4B-0E135FF0ABAC}" dt="2022-02-22T13:47:53.918" v="1274" actId="478"/>
          <ac:spMkLst>
            <pc:docMk/>
            <pc:sldMk cId="1746046302" sldId="306"/>
            <ac:spMk id="10" creationId="{8AEEB4DB-F21C-490F-8414-F74D44526458}"/>
          </ac:spMkLst>
        </pc:spChg>
        <pc:spChg chg="mod ord">
          <ac:chgData name="Hendrik Clijsters Stagiair" userId="3bc123fa-08b6-4488-b224-8a1184b5eaff" providerId="ADAL" clId="{9F7DE182-B06B-43F8-8E4B-0E135FF0ABAC}" dt="2022-02-22T13:49:53.975" v="1287" actId="26606"/>
          <ac:spMkLst>
            <pc:docMk/>
            <pc:sldMk cId="1746046302" sldId="306"/>
            <ac:spMk id="11" creationId="{7AC1C711-CEB7-4A0F-86EF-2BDB58D35984}"/>
          </ac:spMkLst>
        </pc:spChg>
        <pc:spChg chg="del">
          <ac:chgData name="Hendrik Clijsters Stagiair" userId="3bc123fa-08b6-4488-b224-8a1184b5eaff" providerId="ADAL" clId="{9F7DE182-B06B-43F8-8E4B-0E135FF0ABAC}" dt="2022-02-22T13:31:27.105" v="1210" actId="478"/>
          <ac:spMkLst>
            <pc:docMk/>
            <pc:sldMk cId="1746046302" sldId="306"/>
            <ac:spMk id="16" creationId="{918C0858-5FB2-4CCD-A19B-B89F96885FFF}"/>
          </ac:spMkLst>
        </pc:spChg>
        <pc:spChg chg="del">
          <ac:chgData name="Hendrik Clijsters Stagiair" userId="3bc123fa-08b6-4488-b224-8a1184b5eaff" providerId="ADAL" clId="{9F7DE182-B06B-43F8-8E4B-0E135FF0ABAC}" dt="2022-02-22T13:31:23.793" v="1207" actId="478"/>
          <ac:spMkLst>
            <pc:docMk/>
            <pc:sldMk cId="1746046302" sldId="306"/>
            <ac:spMk id="18" creationId="{0540A26C-ACF5-4B84-95AF-578E37472626}"/>
          </ac:spMkLst>
        </pc:spChg>
        <pc:spChg chg="del mod">
          <ac:chgData name="Hendrik Clijsters Stagiair" userId="3bc123fa-08b6-4488-b224-8a1184b5eaff" providerId="ADAL" clId="{9F7DE182-B06B-43F8-8E4B-0E135FF0ABAC}" dt="2022-02-22T13:31:22.289" v="1205" actId="478"/>
          <ac:spMkLst>
            <pc:docMk/>
            <pc:sldMk cId="1746046302" sldId="306"/>
            <ac:spMk id="19" creationId="{210F38A4-BF05-4122-B834-FA26A9631E10}"/>
          </ac:spMkLst>
        </pc:spChg>
        <pc:spChg chg="add mod ord">
          <ac:chgData name="Hendrik Clijsters Stagiair" userId="3bc123fa-08b6-4488-b224-8a1184b5eaff" providerId="ADAL" clId="{9F7DE182-B06B-43F8-8E4B-0E135FF0ABAC}" dt="2022-02-22T13:49:53.975" v="1287" actId="26606"/>
          <ac:spMkLst>
            <pc:docMk/>
            <pc:sldMk cId="1746046302" sldId="306"/>
            <ac:spMk id="22" creationId="{4E39563C-4EF9-4BE5-8082-6BB76AD03DF4}"/>
          </ac:spMkLst>
        </pc:spChg>
        <pc:spChg chg="add del mod ord">
          <ac:chgData name="Hendrik Clijsters Stagiair" userId="3bc123fa-08b6-4488-b224-8a1184b5eaff" providerId="ADAL" clId="{9F7DE182-B06B-43F8-8E4B-0E135FF0ABAC}" dt="2022-02-22T13:56:20.311" v="1471" actId="478"/>
          <ac:spMkLst>
            <pc:docMk/>
            <pc:sldMk cId="1746046302" sldId="306"/>
            <ac:spMk id="23" creationId="{94EDCADB-9DF1-414E-85AA-0D9A159A5E2B}"/>
          </ac:spMkLst>
        </pc:spChg>
        <pc:spChg chg="del">
          <ac:chgData name="Hendrik Clijsters Stagiair" userId="3bc123fa-08b6-4488-b224-8a1184b5eaff" providerId="ADAL" clId="{9F7DE182-B06B-43F8-8E4B-0E135FF0ABAC}" dt="2022-02-22T13:31:20.969" v="1203" actId="478"/>
          <ac:spMkLst>
            <pc:docMk/>
            <pc:sldMk cId="1746046302" sldId="306"/>
            <ac:spMk id="25" creationId="{95E39F3B-16D9-450A-951F-6E757874B308}"/>
          </ac:spMkLst>
        </pc:spChg>
        <pc:spChg chg="del">
          <ac:chgData name="Hendrik Clijsters Stagiair" userId="3bc123fa-08b6-4488-b224-8a1184b5eaff" providerId="ADAL" clId="{9F7DE182-B06B-43F8-8E4B-0E135FF0ABAC}" dt="2022-02-22T13:31:26.352" v="1209" actId="478"/>
          <ac:spMkLst>
            <pc:docMk/>
            <pc:sldMk cId="1746046302" sldId="306"/>
            <ac:spMk id="26" creationId="{B9195735-465C-4EDA-A048-BC79A8E965C0}"/>
          </ac:spMkLst>
        </pc:spChg>
        <pc:spChg chg="del">
          <ac:chgData name="Hendrik Clijsters Stagiair" userId="3bc123fa-08b6-4488-b224-8a1184b5eaff" providerId="ADAL" clId="{9F7DE182-B06B-43F8-8E4B-0E135FF0ABAC}" dt="2022-02-22T13:31:20.177" v="1202" actId="478"/>
          <ac:spMkLst>
            <pc:docMk/>
            <pc:sldMk cId="1746046302" sldId="306"/>
            <ac:spMk id="27" creationId="{0A34626C-A8BF-40EF-9158-9BF4B643EDDA}"/>
          </ac:spMkLst>
        </pc:spChg>
        <pc:spChg chg="del">
          <ac:chgData name="Hendrik Clijsters Stagiair" userId="3bc123fa-08b6-4488-b224-8a1184b5eaff" providerId="ADAL" clId="{9F7DE182-B06B-43F8-8E4B-0E135FF0ABAC}" dt="2022-02-22T13:31:20.177" v="1202" actId="478"/>
          <ac:spMkLst>
            <pc:docMk/>
            <pc:sldMk cId="1746046302" sldId="306"/>
            <ac:spMk id="28" creationId="{89EE2F4F-2238-4B1C-BAF5-ACD28D2BFD6D}"/>
          </ac:spMkLst>
        </pc:spChg>
        <pc:spChg chg="del">
          <ac:chgData name="Hendrik Clijsters Stagiair" userId="3bc123fa-08b6-4488-b224-8a1184b5eaff" providerId="ADAL" clId="{9F7DE182-B06B-43F8-8E4B-0E135FF0ABAC}" dt="2022-02-22T13:31:24.870" v="1208" actId="478"/>
          <ac:spMkLst>
            <pc:docMk/>
            <pc:sldMk cId="1746046302" sldId="306"/>
            <ac:spMk id="30" creationId="{D430CCF4-8E2D-468E-BFE4-68CED45BE2C9}"/>
          </ac:spMkLst>
        </pc:spChg>
        <pc:spChg chg="add mod">
          <ac:chgData name="Hendrik Clijsters Stagiair" userId="3bc123fa-08b6-4488-b224-8a1184b5eaff" providerId="ADAL" clId="{9F7DE182-B06B-43F8-8E4B-0E135FF0ABAC}" dt="2022-02-22T13:54:36.469" v="1336" actId="13822"/>
          <ac:spMkLst>
            <pc:docMk/>
            <pc:sldMk cId="1746046302" sldId="306"/>
            <ac:spMk id="34" creationId="{554D84F1-E4E1-4BBD-BC20-67118664EC55}"/>
          </ac:spMkLst>
        </pc:spChg>
        <pc:spChg chg="add mod">
          <ac:chgData name="Hendrik Clijsters Stagiair" userId="3bc123fa-08b6-4488-b224-8a1184b5eaff" providerId="ADAL" clId="{9F7DE182-B06B-43F8-8E4B-0E135FF0ABAC}" dt="2022-02-22T13:53:43.490" v="1319" actId="1076"/>
          <ac:spMkLst>
            <pc:docMk/>
            <pc:sldMk cId="1746046302" sldId="306"/>
            <ac:spMk id="35" creationId="{8FFB3FB8-D6BC-4170-84BC-8A6E13416EC2}"/>
          </ac:spMkLst>
        </pc:spChg>
        <pc:spChg chg="add del">
          <ac:chgData name="Hendrik Clijsters Stagiair" userId="3bc123fa-08b6-4488-b224-8a1184b5eaff" providerId="ADAL" clId="{9F7DE182-B06B-43F8-8E4B-0E135FF0ABAC}" dt="2022-02-22T13:49:53.975" v="1287" actId="26606"/>
          <ac:spMkLst>
            <pc:docMk/>
            <pc:sldMk cId="1746046302" sldId="306"/>
            <ac:spMk id="36" creationId="{3B47FC9C-2ED3-4100-A4EF-E8CDFEE106C9}"/>
          </ac:spMkLst>
        </pc:spChg>
        <pc:spChg chg="add mod">
          <ac:chgData name="Hendrik Clijsters Stagiair" userId="3bc123fa-08b6-4488-b224-8a1184b5eaff" providerId="ADAL" clId="{9F7DE182-B06B-43F8-8E4B-0E135FF0ABAC}" dt="2022-02-22T13:54:21.666" v="1334" actId="1076"/>
          <ac:spMkLst>
            <pc:docMk/>
            <pc:sldMk cId="1746046302" sldId="306"/>
            <ac:spMk id="38" creationId="{2CF1A01F-14DF-4D0F-AEB5-12C73964E779}"/>
          </ac:spMkLst>
        </pc:spChg>
        <pc:spChg chg="add mod">
          <ac:chgData name="Hendrik Clijsters Stagiair" userId="3bc123fa-08b6-4488-b224-8a1184b5eaff" providerId="ADAL" clId="{9F7DE182-B06B-43F8-8E4B-0E135FF0ABAC}" dt="2022-02-22T13:54:50.765" v="1342" actId="113"/>
          <ac:spMkLst>
            <pc:docMk/>
            <pc:sldMk cId="1746046302" sldId="306"/>
            <ac:spMk id="40" creationId="{BA41FB78-22CD-4731-B956-DB9640608479}"/>
          </ac:spMkLst>
        </pc:spChg>
        <pc:spChg chg="add mod">
          <ac:chgData name="Hendrik Clijsters Stagiair" userId="3bc123fa-08b6-4488-b224-8a1184b5eaff" providerId="ADAL" clId="{9F7DE182-B06B-43F8-8E4B-0E135FF0ABAC}" dt="2022-02-22T13:55:50.283" v="1460" actId="207"/>
          <ac:spMkLst>
            <pc:docMk/>
            <pc:sldMk cId="1746046302" sldId="306"/>
            <ac:spMk id="41" creationId="{9F0BBAE3-F0FC-4582-BAA9-B7B081FB0817}"/>
          </ac:spMkLst>
        </pc:spChg>
        <pc:graphicFrameChg chg="add del mod replId">
          <ac:chgData name="Hendrik Clijsters Stagiair" userId="3bc123fa-08b6-4488-b224-8a1184b5eaff" providerId="ADAL" clId="{9F7DE182-B06B-43F8-8E4B-0E135FF0ABAC}" dt="2022-02-22T13:53:20.990" v="1306"/>
          <ac:graphicFrameMkLst>
            <pc:docMk/>
            <pc:sldMk cId="1746046302" sldId="306"/>
            <ac:graphicFrameMk id="32" creationId="{8FFB3FB8-D6BC-4170-84BC-8A6E13416EC2}"/>
          </ac:graphicFrameMkLst>
        </pc:graphicFrameChg>
        <pc:picChg chg="add del mod modCrop">
          <ac:chgData name="Hendrik Clijsters Stagiair" userId="3bc123fa-08b6-4488-b224-8a1184b5eaff" providerId="ADAL" clId="{9F7DE182-B06B-43F8-8E4B-0E135FF0ABAC}" dt="2022-02-22T13:48:01.680" v="1278" actId="478"/>
          <ac:picMkLst>
            <pc:docMk/>
            <pc:sldMk cId="1746046302" sldId="306"/>
            <ac:picMk id="4" creationId="{42F6156A-FD07-48A2-9A7A-0FFF76977213}"/>
          </ac:picMkLst>
        </pc:picChg>
        <pc:picChg chg="add del mod">
          <ac:chgData name="Hendrik Clijsters Stagiair" userId="3bc123fa-08b6-4488-b224-8a1184b5eaff" providerId="ADAL" clId="{9F7DE182-B06B-43F8-8E4B-0E135FF0ABAC}" dt="2022-02-22T13:47:59.783" v="1277" actId="478"/>
          <ac:picMkLst>
            <pc:docMk/>
            <pc:sldMk cId="1746046302" sldId="306"/>
            <ac:picMk id="6" creationId="{C9CCF7CD-A7E4-435D-A882-B8F171242A85}"/>
          </ac:picMkLst>
        </pc:picChg>
        <pc:picChg chg="add mod">
          <ac:chgData name="Hendrik Clijsters Stagiair" userId="3bc123fa-08b6-4488-b224-8a1184b5eaff" providerId="ADAL" clId="{9F7DE182-B06B-43F8-8E4B-0E135FF0ABAC}" dt="2022-02-22T13:49:53.975" v="1287" actId="26606"/>
          <ac:picMkLst>
            <pc:docMk/>
            <pc:sldMk cId="1746046302" sldId="306"/>
            <ac:picMk id="13" creationId="{5328E333-91B6-4388-9719-4345166000E9}"/>
          </ac:picMkLst>
        </pc:picChg>
        <pc:picChg chg="del">
          <ac:chgData name="Hendrik Clijsters Stagiair" userId="3bc123fa-08b6-4488-b224-8a1184b5eaff" providerId="ADAL" clId="{9F7DE182-B06B-43F8-8E4B-0E135FF0ABAC}" dt="2022-02-22T13:31:20.177" v="1202" actId="478"/>
          <ac:picMkLst>
            <pc:docMk/>
            <pc:sldMk cId="1746046302" sldId="306"/>
            <ac:picMk id="15" creationId="{134F3882-1947-496A-B1CD-A0FA2EA6C81D}"/>
          </ac:picMkLst>
        </pc:picChg>
        <pc:picChg chg="add del mod">
          <ac:chgData name="Hendrik Clijsters Stagiair" userId="3bc123fa-08b6-4488-b224-8a1184b5eaff" providerId="ADAL" clId="{9F7DE182-B06B-43F8-8E4B-0E135FF0ABAC}" dt="2022-02-22T13:32:41.862" v="1213" actId="478"/>
          <ac:picMkLst>
            <pc:docMk/>
            <pc:sldMk cId="1746046302" sldId="306"/>
            <ac:picMk id="17" creationId="{9C017BE7-56F3-44F7-B036-CA645EF2BDC9}"/>
          </ac:picMkLst>
        </pc:picChg>
        <pc:picChg chg="add del mod modCrop">
          <ac:chgData name="Hendrik Clijsters Stagiair" userId="3bc123fa-08b6-4488-b224-8a1184b5eaff" providerId="ADAL" clId="{9F7DE182-B06B-43F8-8E4B-0E135FF0ABAC}" dt="2022-02-22T13:48:01.680" v="1278" actId="478"/>
          <ac:picMkLst>
            <pc:docMk/>
            <pc:sldMk cId="1746046302" sldId="306"/>
            <ac:picMk id="20" creationId="{6B4F2A73-5F48-4FFC-9BE3-9573F2914AF0}"/>
          </ac:picMkLst>
        </pc:picChg>
        <pc:picChg chg="add del mod ord">
          <ac:chgData name="Hendrik Clijsters Stagiair" userId="3bc123fa-08b6-4488-b224-8a1184b5eaff" providerId="ADAL" clId="{9F7DE182-B06B-43F8-8E4B-0E135FF0ABAC}" dt="2022-02-22T13:48:01.680" v="1278" actId="478"/>
          <ac:picMkLst>
            <pc:docMk/>
            <pc:sldMk cId="1746046302" sldId="306"/>
            <ac:picMk id="21" creationId="{059C532B-0F0F-4AA4-A86A-697E2AC462DF}"/>
          </ac:picMkLst>
        </pc:picChg>
        <pc:picChg chg="add mod">
          <ac:chgData name="Hendrik Clijsters Stagiair" userId="3bc123fa-08b6-4488-b224-8a1184b5eaff" providerId="ADAL" clId="{9F7DE182-B06B-43F8-8E4B-0E135FF0ABAC}" dt="2022-02-22T13:52:57.065" v="1295" actId="1076"/>
          <ac:picMkLst>
            <pc:docMk/>
            <pc:sldMk cId="1746046302" sldId="306"/>
            <ac:picMk id="24" creationId="{95E64FDE-1039-408C-A05D-400369205FAC}"/>
          </ac:picMkLst>
        </pc:picChg>
        <pc:picChg chg="del">
          <ac:chgData name="Hendrik Clijsters Stagiair" userId="3bc123fa-08b6-4488-b224-8a1184b5eaff" providerId="ADAL" clId="{9F7DE182-B06B-43F8-8E4B-0E135FF0ABAC}" dt="2022-02-22T13:31:20.177" v="1202" actId="478"/>
          <ac:picMkLst>
            <pc:docMk/>
            <pc:sldMk cId="1746046302" sldId="306"/>
            <ac:picMk id="29" creationId="{153030DB-46F0-4855-A50D-C8AA782D37FE}"/>
          </ac:picMkLst>
        </pc:picChg>
        <pc:picChg chg="add mod">
          <ac:chgData name="Hendrik Clijsters Stagiair" userId="3bc123fa-08b6-4488-b224-8a1184b5eaff" providerId="ADAL" clId="{9F7DE182-B06B-43F8-8E4B-0E135FF0ABAC}" dt="2022-02-22T13:49:59.467" v="1290" actId="1076"/>
          <ac:picMkLst>
            <pc:docMk/>
            <pc:sldMk cId="1746046302" sldId="306"/>
            <ac:picMk id="31" creationId="{E095AD22-E29E-4369-B2F3-D9BB3537E612}"/>
          </ac:picMkLst>
        </pc:picChg>
        <pc:picChg chg="del">
          <ac:chgData name="Hendrik Clijsters Stagiair" userId="3bc123fa-08b6-4488-b224-8a1184b5eaff" providerId="ADAL" clId="{9F7DE182-B06B-43F8-8E4B-0E135FF0ABAC}" dt="2022-02-22T13:31:20.177" v="1202" actId="478"/>
          <ac:picMkLst>
            <pc:docMk/>
            <pc:sldMk cId="1746046302" sldId="306"/>
            <ac:picMk id="1028" creationId="{47EFC3B6-8EA7-46D1-8E5E-498B3A9929C7}"/>
          </ac:picMkLst>
        </pc:picChg>
        <pc:picChg chg="del">
          <ac:chgData name="Hendrik Clijsters Stagiair" userId="3bc123fa-08b6-4488-b224-8a1184b5eaff" providerId="ADAL" clId="{9F7DE182-B06B-43F8-8E4B-0E135FF0ABAC}" dt="2022-02-22T13:31:22.877" v="1206" actId="478"/>
          <ac:picMkLst>
            <pc:docMk/>
            <pc:sldMk cId="1746046302" sldId="306"/>
            <ac:picMk id="1030" creationId="{6465F669-69E7-41D2-9F76-088893A94158}"/>
          </ac:picMkLst>
        </pc:picChg>
        <pc:cxnChg chg="add del mod">
          <ac:chgData name="Hendrik Clijsters Stagiair" userId="3bc123fa-08b6-4488-b224-8a1184b5eaff" providerId="ADAL" clId="{9F7DE182-B06B-43F8-8E4B-0E135FF0ABAC}" dt="2022-02-22T13:47:54.809" v="1275" actId="478"/>
          <ac:cxnSpMkLst>
            <pc:docMk/>
            <pc:sldMk cId="1746046302" sldId="306"/>
            <ac:cxnSpMk id="8" creationId="{F4358B60-F6EF-4EAD-8D10-AA45D5D8CF00}"/>
          </ac:cxnSpMkLst>
        </pc:cxnChg>
      </pc:sldChg>
      <pc:sldChg chg="del">
        <pc:chgData name="Hendrik Clijsters Stagiair" userId="3bc123fa-08b6-4488-b224-8a1184b5eaff" providerId="ADAL" clId="{9F7DE182-B06B-43F8-8E4B-0E135FF0ABAC}" dt="2022-02-22T13:57:27.333" v="1484" actId="47"/>
        <pc:sldMkLst>
          <pc:docMk/>
          <pc:sldMk cId="1972896446" sldId="307"/>
        </pc:sldMkLst>
      </pc:sldChg>
      <pc:sldChg chg="del">
        <pc:chgData name="Hendrik Clijsters Stagiair" userId="3bc123fa-08b6-4488-b224-8a1184b5eaff" providerId="ADAL" clId="{9F7DE182-B06B-43F8-8E4B-0E135FF0ABAC}" dt="2022-02-22T10:37:48.366" v="0" actId="47"/>
        <pc:sldMkLst>
          <pc:docMk/>
          <pc:sldMk cId="2727650547" sldId="308"/>
        </pc:sldMkLst>
      </pc:sldChg>
      <pc:sldChg chg="del">
        <pc:chgData name="Hendrik Clijsters Stagiair" userId="3bc123fa-08b6-4488-b224-8a1184b5eaff" providerId="ADAL" clId="{9F7DE182-B06B-43F8-8E4B-0E135FF0ABAC}" dt="2022-02-22T13:57:27.571" v="1485" actId="47"/>
        <pc:sldMkLst>
          <pc:docMk/>
          <pc:sldMk cId="714455426" sldId="309"/>
        </pc:sldMkLst>
      </pc:sldChg>
      <pc:sldChg chg="del">
        <pc:chgData name="Hendrik Clijsters Stagiair" userId="3bc123fa-08b6-4488-b224-8a1184b5eaff" providerId="ADAL" clId="{9F7DE182-B06B-43F8-8E4B-0E135FF0ABAC}" dt="2022-02-22T13:57:27.822" v="1486" actId="47"/>
        <pc:sldMkLst>
          <pc:docMk/>
          <pc:sldMk cId="2157753596" sldId="310"/>
        </pc:sldMkLst>
      </pc:sldChg>
      <pc:sldChg chg="del">
        <pc:chgData name="Hendrik Clijsters Stagiair" userId="3bc123fa-08b6-4488-b224-8a1184b5eaff" providerId="ADAL" clId="{9F7DE182-B06B-43F8-8E4B-0E135FF0ABAC}" dt="2022-02-22T13:57:28.042" v="1487" actId="47"/>
        <pc:sldMkLst>
          <pc:docMk/>
          <pc:sldMk cId="496557487" sldId="311"/>
        </pc:sldMkLst>
      </pc:sldChg>
      <pc:sldChg chg="del">
        <pc:chgData name="Hendrik Clijsters Stagiair" userId="3bc123fa-08b6-4488-b224-8a1184b5eaff" providerId="ADAL" clId="{9F7DE182-B06B-43F8-8E4B-0E135FF0ABAC}" dt="2022-02-22T13:57:28.167" v="1488" actId="47"/>
        <pc:sldMkLst>
          <pc:docMk/>
          <pc:sldMk cId="1996199754" sldId="312"/>
        </pc:sldMkLst>
      </pc:sldChg>
      <pc:sldChg chg="del">
        <pc:chgData name="Hendrik Clijsters Stagiair" userId="3bc123fa-08b6-4488-b224-8a1184b5eaff" providerId="ADAL" clId="{9F7DE182-B06B-43F8-8E4B-0E135FF0ABAC}" dt="2022-02-22T13:57:28.324" v="1489" actId="47"/>
        <pc:sldMkLst>
          <pc:docMk/>
          <pc:sldMk cId="3042185573" sldId="313"/>
        </pc:sldMkLst>
      </pc:sldChg>
      <pc:sldChg chg="del">
        <pc:chgData name="Hendrik Clijsters Stagiair" userId="3bc123fa-08b6-4488-b224-8a1184b5eaff" providerId="ADAL" clId="{9F7DE182-B06B-43F8-8E4B-0E135FF0ABAC}" dt="2022-02-22T13:57:28.450" v="1490" actId="47"/>
        <pc:sldMkLst>
          <pc:docMk/>
          <pc:sldMk cId="4014299513" sldId="314"/>
        </pc:sldMkLst>
      </pc:sldChg>
      <pc:sldChg chg="del">
        <pc:chgData name="Hendrik Clijsters Stagiair" userId="3bc123fa-08b6-4488-b224-8a1184b5eaff" providerId="ADAL" clId="{9F7DE182-B06B-43F8-8E4B-0E135FF0ABAC}" dt="2022-02-22T13:57:28.615" v="1491" actId="47"/>
        <pc:sldMkLst>
          <pc:docMk/>
          <pc:sldMk cId="1524242291" sldId="315"/>
        </pc:sldMkLst>
      </pc:sldChg>
      <pc:sldChg chg="del">
        <pc:chgData name="Hendrik Clijsters Stagiair" userId="3bc123fa-08b6-4488-b224-8a1184b5eaff" providerId="ADAL" clId="{9F7DE182-B06B-43F8-8E4B-0E135FF0ABAC}" dt="2022-02-22T13:57:29.103" v="1494" actId="47"/>
        <pc:sldMkLst>
          <pc:docMk/>
          <pc:sldMk cId="3800988165" sldId="316"/>
        </pc:sldMkLst>
      </pc:sldChg>
      <pc:sldChg chg="addSp delSp modSp mod delAnim modAnim">
        <pc:chgData name="Hendrik Clijsters Stagiair" userId="3bc123fa-08b6-4488-b224-8a1184b5eaff" providerId="ADAL" clId="{9F7DE182-B06B-43F8-8E4B-0E135FF0ABAC}" dt="2022-02-22T10:59:55.044" v="245" actId="1076"/>
        <pc:sldMkLst>
          <pc:docMk/>
          <pc:sldMk cId="1124544280" sldId="317"/>
        </pc:sldMkLst>
        <pc:spChg chg="mod">
          <ac:chgData name="Hendrik Clijsters Stagiair" userId="3bc123fa-08b6-4488-b224-8a1184b5eaff" providerId="ADAL" clId="{9F7DE182-B06B-43F8-8E4B-0E135FF0ABAC}" dt="2022-02-22T10:43:23.180" v="148" actId="5793"/>
          <ac:spMkLst>
            <pc:docMk/>
            <pc:sldMk cId="1124544280" sldId="317"/>
            <ac:spMk id="2" creationId="{1D434B87-A018-465F-AE62-BC9E532FA2B5}"/>
          </ac:spMkLst>
        </pc:spChg>
        <pc:spChg chg="add mod">
          <ac:chgData name="Hendrik Clijsters Stagiair" userId="3bc123fa-08b6-4488-b224-8a1184b5eaff" providerId="ADAL" clId="{9F7DE182-B06B-43F8-8E4B-0E135FF0ABAC}" dt="2022-02-22T10:59:55.044" v="245" actId="1076"/>
          <ac:spMkLst>
            <pc:docMk/>
            <pc:sldMk cId="1124544280" sldId="317"/>
            <ac:spMk id="8" creationId="{20767BBC-A723-47A5-B5EC-C023EC65BCAF}"/>
          </ac:spMkLst>
        </pc:spChg>
        <pc:spChg chg="del">
          <ac:chgData name="Hendrik Clijsters Stagiair" userId="3bc123fa-08b6-4488-b224-8a1184b5eaff" providerId="ADAL" clId="{9F7DE182-B06B-43F8-8E4B-0E135FF0ABAC}" dt="2022-02-22T10:43:34.244" v="154" actId="478"/>
          <ac:spMkLst>
            <pc:docMk/>
            <pc:sldMk cId="1124544280" sldId="317"/>
            <ac:spMk id="10" creationId="{83BA0454-5D03-4A2E-940D-971873CEC733}"/>
          </ac:spMkLst>
        </pc:spChg>
        <pc:spChg chg="del">
          <ac:chgData name="Hendrik Clijsters Stagiair" userId="3bc123fa-08b6-4488-b224-8a1184b5eaff" providerId="ADAL" clId="{9F7DE182-B06B-43F8-8E4B-0E135FF0ABAC}" dt="2022-02-22T10:43:33.420" v="153" actId="478"/>
          <ac:spMkLst>
            <pc:docMk/>
            <pc:sldMk cId="1124544280" sldId="317"/>
            <ac:spMk id="21" creationId="{5C18BD6D-10B3-4407-A172-B98B4ECC9EA3}"/>
          </ac:spMkLst>
        </pc:spChg>
        <pc:spChg chg="del">
          <ac:chgData name="Hendrik Clijsters Stagiair" userId="3bc123fa-08b6-4488-b224-8a1184b5eaff" providerId="ADAL" clId="{9F7DE182-B06B-43F8-8E4B-0E135FF0ABAC}" dt="2022-02-22T10:43:27.148" v="149" actId="478"/>
          <ac:spMkLst>
            <pc:docMk/>
            <pc:sldMk cId="1124544280" sldId="317"/>
            <ac:spMk id="22" creationId="{E2CE1DDA-76F5-40A9-93CE-27586BDF2816}"/>
          </ac:spMkLst>
        </pc:spChg>
        <pc:spChg chg="del">
          <ac:chgData name="Hendrik Clijsters Stagiair" userId="3bc123fa-08b6-4488-b224-8a1184b5eaff" providerId="ADAL" clId="{9F7DE182-B06B-43F8-8E4B-0E135FF0ABAC}" dt="2022-02-22T10:43:30.555" v="151" actId="478"/>
          <ac:spMkLst>
            <pc:docMk/>
            <pc:sldMk cId="1124544280" sldId="317"/>
            <ac:spMk id="23" creationId="{A1213B24-C066-4174-8270-7261A24A8735}"/>
          </ac:spMkLst>
        </pc:spChg>
        <pc:picChg chg="add del mod">
          <ac:chgData name="Hendrik Clijsters Stagiair" userId="3bc123fa-08b6-4488-b224-8a1184b5eaff" providerId="ADAL" clId="{9F7DE182-B06B-43F8-8E4B-0E135FF0ABAC}" dt="2022-02-22T10:48:48.726" v="157" actId="478"/>
          <ac:picMkLst>
            <pc:docMk/>
            <pc:sldMk cId="1124544280" sldId="317"/>
            <ac:picMk id="3" creationId="{6C4980E1-111A-4F2D-A70B-2D8E21B7D197}"/>
          </ac:picMkLst>
        </pc:picChg>
        <pc:picChg chg="add del mod">
          <ac:chgData name="Hendrik Clijsters Stagiair" userId="3bc123fa-08b6-4488-b224-8a1184b5eaff" providerId="ADAL" clId="{9F7DE182-B06B-43F8-8E4B-0E135FF0ABAC}" dt="2022-02-22T10:52:34.877" v="173" actId="478"/>
          <ac:picMkLst>
            <pc:docMk/>
            <pc:sldMk cId="1124544280" sldId="317"/>
            <ac:picMk id="3" creationId="{BBE1331E-B8AC-406D-8E2A-3FF7CDA18BAF}"/>
          </ac:picMkLst>
        </pc:picChg>
        <pc:picChg chg="add del mod">
          <ac:chgData name="Hendrik Clijsters Stagiair" userId="3bc123fa-08b6-4488-b224-8a1184b5eaff" providerId="ADAL" clId="{9F7DE182-B06B-43F8-8E4B-0E135FF0ABAC}" dt="2022-02-22T10:49:00.271" v="159" actId="478"/>
          <ac:picMkLst>
            <pc:docMk/>
            <pc:sldMk cId="1124544280" sldId="317"/>
            <ac:picMk id="4" creationId="{81E4F78D-D004-46B3-A3DC-BF2402B124A8}"/>
          </ac:picMkLst>
        </pc:picChg>
        <pc:picChg chg="add del mod">
          <ac:chgData name="Hendrik Clijsters Stagiair" userId="3bc123fa-08b6-4488-b224-8a1184b5eaff" providerId="ADAL" clId="{9F7DE182-B06B-43F8-8E4B-0E135FF0ABAC}" dt="2022-02-22T10:53:12.729" v="177" actId="478"/>
          <ac:picMkLst>
            <pc:docMk/>
            <pc:sldMk cId="1124544280" sldId="317"/>
            <ac:picMk id="4" creationId="{F48C3CA9-10E9-4BBA-8718-C675D721B1A9}"/>
          </ac:picMkLst>
        </pc:picChg>
        <pc:picChg chg="add del mod">
          <ac:chgData name="Hendrik Clijsters Stagiair" userId="3bc123fa-08b6-4488-b224-8a1184b5eaff" providerId="ADAL" clId="{9F7DE182-B06B-43F8-8E4B-0E135FF0ABAC}" dt="2022-02-22T10:53:24.475" v="180" actId="478"/>
          <ac:picMkLst>
            <pc:docMk/>
            <pc:sldMk cId="1124544280" sldId="317"/>
            <ac:picMk id="5" creationId="{264C6276-B197-444B-A3F5-4F99F227CC15}"/>
          </ac:picMkLst>
        </pc:picChg>
        <pc:picChg chg="add del mod">
          <ac:chgData name="Hendrik Clijsters Stagiair" userId="3bc123fa-08b6-4488-b224-8a1184b5eaff" providerId="ADAL" clId="{9F7DE182-B06B-43F8-8E4B-0E135FF0ABAC}" dt="2022-02-22T10:49:20.817" v="162" actId="478"/>
          <ac:picMkLst>
            <pc:docMk/>
            <pc:sldMk cId="1124544280" sldId="317"/>
            <ac:picMk id="5" creationId="{AF52265D-F2E3-4854-8A80-D9CAC5069F91}"/>
          </ac:picMkLst>
        </pc:picChg>
        <pc:picChg chg="add del mod">
          <ac:chgData name="Hendrik Clijsters Stagiair" userId="3bc123fa-08b6-4488-b224-8a1184b5eaff" providerId="ADAL" clId="{9F7DE182-B06B-43F8-8E4B-0E135FF0ABAC}" dt="2022-02-22T10:50:00.222" v="166" actId="478"/>
          <ac:picMkLst>
            <pc:docMk/>
            <pc:sldMk cId="1124544280" sldId="317"/>
            <ac:picMk id="6" creationId="{3CDBBDBD-3ABF-4C81-9151-EEED8C1418E2}"/>
          </ac:picMkLst>
        </pc:picChg>
        <pc:picChg chg="add mod">
          <ac:chgData name="Hendrik Clijsters Stagiair" userId="3bc123fa-08b6-4488-b224-8a1184b5eaff" providerId="ADAL" clId="{9F7DE182-B06B-43F8-8E4B-0E135FF0ABAC}" dt="2022-02-22T10:57:39.875" v="233" actId="1076"/>
          <ac:picMkLst>
            <pc:docMk/>
            <pc:sldMk cId="1124544280" sldId="317"/>
            <ac:picMk id="6" creationId="{BAFB4B54-CA47-4C1E-8818-4A0E21622B5A}"/>
          </ac:picMkLst>
        </pc:picChg>
        <pc:picChg chg="add del mod">
          <ac:chgData name="Hendrik Clijsters Stagiair" userId="3bc123fa-08b6-4488-b224-8a1184b5eaff" providerId="ADAL" clId="{9F7DE182-B06B-43F8-8E4B-0E135FF0ABAC}" dt="2022-02-22T10:51:24.111" v="169" actId="478"/>
          <ac:picMkLst>
            <pc:docMk/>
            <pc:sldMk cId="1124544280" sldId="317"/>
            <ac:picMk id="7" creationId="{8EA4C36D-A5F1-4FF9-9638-99DD133FE582}"/>
          </ac:picMkLst>
        </pc:picChg>
        <pc:picChg chg="del">
          <ac:chgData name="Hendrik Clijsters Stagiair" userId="3bc123fa-08b6-4488-b224-8a1184b5eaff" providerId="ADAL" clId="{9F7DE182-B06B-43F8-8E4B-0E135FF0ABAC}" dt="2022-02-22T10:43:27.148" v="149" actId="478"/>
          <ac:picMkLst>
            <pc:docMk/>
            <pc:sldMk cId="1124544280" sldId="317"/>
            <ac:picMk id="8" creationId="{5A9A49B8-6985-4C7A-9941-7F1A64A663FA}"/>
          </ac:picMkLst>
        </pc:picChg>
        <pc:picChg chg="add mod">
          <ac:chgData name="Hendrik Clijsters Stagiair" userId="3bc123fa-08b6-4488-b224-8a1184b5eaff" providerId="ADAL" clId="{9F7DE182-B06B-43F8-8E4B-0E135FF0ABAC}" dt="2022-02-22T10:57:58.598" v="241" actId="1076"/>
          <ac:picMkLst>
            <pc:docMk/>
            <pc:sldMk cId="1124544280" sldId="317"/>
            <ac:picMk id="9" creationId="{301641D8-D778-4A3B-ADF4-36AA270EC5F7}"/>
          </ac:picMkLst>
        </pc:picChg>
        <pc:picChg chg="del">
          <ac:chgData name="Hendrik Clijsters Stagiair" userId="3bc123fa-08b6-4488-b224-8a1184b5eaff" providerId="ADAL" clId="{9F7DE182-B06B-43F8-8E4B-0E135FF0ABAC}" dt="2022-02-22T10:43:27.148" v="149" actId="478"/>
          <ac:picMkLst>
            <pc:docMk/>
            <pc:sldMk cId="1124544280" sldId="317"/>
            <ac:picMk id="9" creationId="{D2BDB483-14AC-4D99-BA18-68767C4E1BFD}"/>
          </ac:picMkLst>
        </pc:picChg>
        <pc:picChg chg="add del mod">
          <ac:chgData name="Hendrik Clijsters Stagiair" userId="3bc123fa-08b6-4488-b224-8a1184b5eaff" providerId="ADAL" clId="{9F7DE182-B06B-43F8-8E4B-0E135FF0ABAC}" dt="2022-02-22T10:57:51.017" v="237" actId="478"/>
          <ac:picMkLst>
            <pc:docMk/>
            <pc:sldMk cId="1124544280" sldId="317"/>
            <ac:picMk id="10" creationId="{195A9946-A4DB-45E3-B69F-83CE24267B6D}"/>
          </ac:picMkLst>
        </pc:picChg>
        <pc:picChg chg="del">
          <ac:chgData name="Hendrik Clijsters Stagiair" userId="3bc123fa-08b6-4488-b224-8a1184b5eaff" providerId="ADAL" clId="{9F7DE182-B06B-43F8-8E4B-0E135FF0ABAC}" dt="2022-02-22T10:43:31.268" v="152" actId="478"/>
          <ac:picMkLst>
            <pc:docMk/>
            <pc:sldMk cId="1124544280" sldId="317"/>
            <ac:picMk id="13" creationId="{FA7E4A36-5DC9-43BD-BB21-54402EDDC091}"/>
          </ac:picMkLst>
        </pc:picChg>
        <pc:picChg chg="del">
          <ac:chgData name="Hendrik Clijsters Stagiair" userId="3bc123fa-08b6-4488-b224-8a1184b5eaff" providerId="ADAL" clId="{9F7DE182-B06B-43F8-8E4B-0E135FF0ABAC}" dt="2022-02-22T10:43:27.148" v="149" actId="478"/>
          <ac:picMkLst>
            <pc:docMk/>
            <pc:sldMk cId="1124544280" sldId="317"/>
            <ac:picMk id="14" creationId="{6CD53CEC-4619-4685-9221-1242D996D272}"/>
          </ac:picMkLst>
        </pc:picChg>
        <pc:picChg chg="del">
          <ac:chgData name="Hendrik Clijsters Stagiair" userId="3bc123fa-08b6-4488-b224-8a1184b5eaff" providerId="ADAL" clId="{9F7DE182-B06B-43F8-8E4B-0E135FF0ABAC}" dt="2022-02-22T10:43:28.837" v="150" actId="478"/>
          <ac:picMkLst>
            <pc:docMk/>
            <pc:sldMk cId="1124544280" sldId="317"/>
            <ac:picMk id="18" creationId="{9648DB11-EE78-4524-9CD0-F13D08EEE12E}"/>
          </ac:picMkLst>
        </pc:picChg>
        <pc:picChg chg="del">
          <ac:chgData name="Hendrik Clijsters Stagiair" userId="3bc123fa-08b6-4488-b224-8a1184b5eaff" providerId="ADAL" clId="{9F7DE182-B06B-43F8-8E4B-0E135FF0ABAC}" dt="2022-02-22T10:43:27.148" v="149" actId="478"/>
          <ac:picMkLst>
            <pc:docMk/>
            <pc:sldMk cId="1124544280" sldId="317"/>
            <ac:picMk id="24" creationId="{8069EFA3-CE3B-4D01-9238-AE4DE66D9CC8}"/>
          </ac:picMkLst>
        </pc:picChg>
        <pc:picChg chg="del">
          <ac:chgData name="Hendrik Clijsters Stagiair" userId="3bc123fa-08b6-4488-b224-8a1184b5eaff" providerId="ADAL" clId="{9F7DE182-B06B-43F8-8E4B-0E135FF0ABAC}" dt="2022-02-22T10:43:27.148" v="149" actId="478"/>
          <ac:picMkLst>
            <pc:docMk/>
            <pc:sldMk cId="1124544280" sldId="317"/>
            <ac:picMk id="1026" creationId="{A4085DED-4AA4-40BB-9F09-6E0949818BCF}"/>
          </ac:picMkLst>
        </pc:picChg>
        <pc:cxnChg chg="del">
          <ac:chgData name="Hendrik Clijsters Stagiair" userId="3bc123fa-08b6-4488-b224-8a1184b5eaff" providerId="ADAL" clId="{9F7DE182-B06B-43F8-8E4B-0E135FF0ABAC}" dt="2022-02-22T10:43:27.148" v="149" actId="478"/>
          <ac:cxnSpMkLst>
            <pc:docMk/>
            <pc:sldMk cId="1124544280" sldId="317"/>
            <ac:cxnSpMk id="17" creationId="{E66CCD29-30F2-49DB-80AD-66E0F3713C49}"/>
          </ac:cxnSpMkLst>
        </pc:cxnChg>
        <pc:cxnChg chg="del">
          <ac:chgData name="Hendrik Clijsters Stagiair" userId="3bc123fa-08b6-4488-b224-8a1184b5eaff" providerId="ADAL" clId="{9F7DE182-B06B-43F8-8E4B-0E135FF0ABAC}" dt="2022-02-22T10:43:27.148" v="149" actId="478"/>
          <ac:cxnSpMkLst>
            <pc:docMk/>
            <pc:sldMk cId="1124544280" sldId="317"/>
            <ac:cxnSpMk id="20" creationId="{6E9773B6-1B08-408B-B23F-C8708C57A4F8}"/>
          </ac:cxnSpMkLst>
        </pc:cxnChg>
      </pc:sldChg>
      <pc:sldChg chg="del">
        <pc:chgData name="Hendrik Clijsters Stagiair" userId="3bc123fa-08b6-4488-b224-8a1184b5eaff" providerId="ADAL" clId="{9F7DE182-B06B-43F8-8E4B-0E135FF0ABAC}" dt="2022-02-22T13:57:29.582" v="1495" actId="47"/>
        <pc:sldMkLst>
          <pc:docMk/>
          <pc:sldMk cId="3030845687" sldId="318"/>
        </pc:sldMkLst>
      </pc:sldChg>
      <pc:sldChg chg="del">
        <pc:chgData name="Hendrik Clijsters Stagiair" userId="3bc123fa-08b6-4488-b224-8a1184b5eaff" providerId="ADAL" clId="{9F7DE182-B06B-43F8-8E4B-0E135FF0ABAC}" dt="2022-02-22T13:57:30.099" v="1496" actId="47"/>
        <pc:sldMkLst>
          <pc:docMk/>
          <pc:sldMk cId="1319650903" sldId="319"/>
        </pc:sldMkLst>
      </pc:sldChg>
      <pc:sldChg chg="del">
        <pc:chgData name="Hendrik Clijsters Stagiair" userId="3bc123fa-08b6-4488-b224-8a1184b5eaff" providerId="ADAL" clId="{9F7DE182-B06B-43F8-8E4B-0E135FF0ABAC}" dt="2022-02-22T13:57:28.933" v="1493" actId="47"/>
        <pc:sldMkLst>
          <pc:docMk/>
          <pc:sldMk cId="3211077082" sldId="320"/>
        </pc:sldMkLst>
      </pc:sldChg>
      <pc:sldChg chg="del">
        <pc:chgData name="Hendrik Clijsters Stagiair" userId="3bc123fa-08b6-4488-b224-8a1184b5eaff" providerId="ADAL" clId="{9F7DE182-B06B-43F8-8E4B-0E135FF0ABAC}" dt="2022-02-22T13:57:28.773" v="1492" actId="47"/>
        <pc:sldMkLst>
          <pc:docMk/>
          <pc:sldMk cId="633736835" sldId="321"/>
        </pc:sldMkLst>
      </pc:sldChg>
      <pc:sldChg chg="addSp delSp modSp add mod delAnim modAnim">
        <pc:chgData name="Hendrik Clijsters Stagiair" userId="3bc123fa-08b6-4488-b224-8a1184b5eaff" providerId="ADAL" clId="{9F7DE182-B06B-43F8-8E4B-0E135FF0ABAC}" dt="2022-02-22T13:30:53.228" v="1178"/>
        <pc:sldMkLst>
          <pc:docMk/>
          <pc:sldMk cId="580344177" sldId="322"/>
        </pc:sldMkLst>
        <pc:spChg chg="mod">
          <ac:chgData name="Hendrik Clijsters Stagiair" userId="3bc123fa-08b6-4488-b224-8a1184b5eaff" providerId="ADAL" clId="{9F7DE182-B06B-43F8-8E4B-0E135FF0ABAC}" dt="2022-02-22T13:19:15.581" v="855" actId="20577"/>
          <ac:spMkLst>
            <pc:docMk/>
            <pc:sldMk cId="580344177" sldId="322"/>
            <ac:spMk id="2" creationId="{1D434B87-A018-465F-AE62-BC9E532FA2B5}"/>
          </ac:spMkLst>
        </pc:spChg>
        <pc:spChg chg="add mod">
          <ac:chgData name="Hendrik Clijsters Stagiair" userId="3bc123fa-08b6-4488-b224-8a1184b5eaff" providerId="ADAL" clId="{9F7DE182-B06B-43F8-8E4B-0E135FF0ABAC}" dt="2022-02-22T13:20:24.919" v="1003" actId="1076"/>
          <ac:spMkLst>
            <pc:docMk/>
            <pc:sldMk cId="580344177" sldId="322"/>
            <ac:spMk id="3" creationId="{B173C54A-CBBD-482A-AA72-F9DFA4F9DD43}"/>
          </ac:spMkLst>
        </pc:spChg>
        <pc:spChg chg="add mod">
          <ac:chgData name="Hendrik Clijsters Stagiair" userId="3bc123fa-08b6-4488-b224-8a1184b5eaff" providerId="ADAL" clId="{9F7DE182-B06B-43F8-8E4B-0E135FF0ABAC}" dt="2022-02-22T13:23:14.803" v="1099" actId="20577"/>
          <ac:spMkLst>
            <pc:docMk/>
            <pc:sldMk cId="580344177" sldId="322"/>
            <ac:spMk id="4" creationId="{63ABFED9-A69F-455B-966D-54C3949CB9D5}"/>
          </ac:spMkLst>
        </pc:spChg>
        <pc:spChg chg="del">
          <ac:chgData name="Hendrik Clijsters Stagiair" userId="3bc123fa-08b6-4488-b224-8a1184b5eaff" providerId="ADAL" clId="{9F7DE182-B06B-43F8-8E4B-0E135FF0ABAC}" dt="2022-02-22T13:19:24.731" v="857" actId="478"/>
          <ac:spMkLst>
            <pc:docMk/>
            <pc:sldMk cId="580344177" sldId="322"/>
            <ac:spMk id="10" creationId="{83BA0454-5D03-4A2E-940D-971873CEC733}"/>
          </ac:spMkLst>
        </pc:spChg>
        <pc:spChg chg="add mod">
          <ac:chgData name="Hendrik Clijsters Stagiair" userId="3bc123fa-08b6-4488-b224-8a1184b5eaff" providerId="ADAL" clId="{9F7DE182-B06B-43F8-8E4B-0E135FF0ABAC}" dt="2022-02-22T13:30:47.124" v="1176" actId="13822"/>
          <ac:spMkLst>
            <pc:docMk/>
            <pc:sldMk cId="580344177" sldId="322"/>
            <ac:spMk id="16" creationId="{172EBBD0-6BB1-4F93-8079-A3788B64A762}"/>
          </ac:spMkLst>
        </pc:spChg>
        <pc:spChg chg="add mod">
          <ac:chgData name="Hendrik Clijsters Stagiair" userId="3bc123fa-08b6-4488-b224-8a1184b5eaff" providerId="ADAL" clId="{9F7DE182-B06B-43F8-8E4B-0E135FF0ABAC}" dt="2022-02-22T13:20:52.972" v="1050" actId="207"/>
          <ac:spMkLst>
            <pc:docMk/>
            <pc:sldMk cId="580344177" sldId="322"/>
            <ac:spMk id="19" creationId="{FF331749-5A1E-47B2-BCC9-007EBC65A200}"/>
          </ac:spMkLst>
        </pc:spChg>
        <pc:spChg chg="del">
          <ac:chgData name="Hendrik Clijsters Stagiair" userId="3bc123fa-08b6-4488-b224-8a1184b5eaff" providerId="ADAL" clId="{9F7DE182-B06B-43F8-8E4B-0E135FF0ABAC}" dt="2022-02-22T13:19:21.103" v="856" actId="478"/>
          <ac:spMkLst>
            <pc:docMk/>
            <pc:sldMk cId="580344177" sldId="322"/>
            <ac:spMk id="21" creationId="{5C18BD6D-10B3-4407-A172-B98B4ECC9EA3}"/>
          </ac:spMkLst>
        </pc:spChg>
        <pc:spChg chg="del">
          <ac:chgData name="Hendrik Clijsters Stagiair" userId="3bc123fa-08b6-4488-b224-8a1184b5eaff" providerId="ADAL" clId="{9F7DE182-B06B-43F8-8E4B-0E135FF0ABAC}" dt="2022-02-22T13:19:21.103" v="856" actId="478"/>
          <ac:spMkLst>
            <pc:docMk/>
            <pc:sldMk cId="580344177" sldId="322"/>
            <ac:spMk id="22" creationId="{E2CE1DDA-76F5-40A9-93CE-27586BDF2816}"/>
          </ac:spMkLst>
        </pc:spChg>
        <pc:spChg chg="del">
          <ac:chgData name="Hendrik Clijsters Stagiair" userId="3bc123fa-08b6-4488-b224-8a1184b5eaff" providerId="ADAL" clId="{9F7DE182-B06B-43F8-8E4B-0E135FF0ABAC}" dt="2022-02-22T13:19:21.103" v="856" actId="478"/>
          <ac:spMkLst>
            <pc:docMk/>
            <pc:sldMk cId="580344177" sldId="322"/>
            <ac:spMk id="23" creationId="{A1213B24-C066-4174-8270-7261A24A8735}"/>
          </ac:spMkLst>
        </pc:spChg>
        <pc:spChg chg="add mod">
          <ac:chgData name="Hendrik Clijsters Stagiair" userId="3bc123fa-08b6-4488-b224-8a1184b5eaff" providerId="ADAL" clId="{9F7DE182-B06B-43F8-8E4B-0E135FF0ABAC}" dt="2022-02-22T13:21:05.951" v="1059" actId="20577"/>
          <ac:spMkLst>
            <pc:docMk/>
            <pc:sldMk cId="580344177" sldId="322"/>
            <ac:spMk id="25" creationId="{EB0F8FF6-ED58-4CAA-93F5-3BC26BA8B1CF}"/>
          </ac:spMkLst>
        </pc:spChg>
        <pc:spChg chg="add mod">
          <ac:chgData name="Hendrik Clijsters Stagiair" userId="3bc123fa-08b6-4488-b224-8a1184b5eaff" providerId="ADAL" clId="{9F7DE182-B06B-43F8-8E4B-0E135FF0ABAC}" dt="2022-02-22T13:23:22.545" v="1103" actId="20577"/>
          <ac:spMkLst>
            <pc:docMk/>
            <pc:sldMk cId="580344177" sldId="322"/>
            <ac:spMk id="26" creationId="{A3333AB0-AE54-4FF4-8E16-82CE88C2E1E9}"/>
          </ac:spMkLst>
        </pc:spChg>
        <pc:spChg chg="add del mod">
          <ac:chgData name="Hendrik Clijsters Stagiair" userId="3bc123fa-08b6-4488-b224-8a1184b5eaff" providerId="ADAL" clId="{9F7DE182-B06B-43F8-8E4B-0E135FF0ABAC}" dt="2022-02-22T13:23:26.359" v="1107" actId="20577"/>
          <ac:spMkLst>
            <pc:docMk/>
            <pc:sldMk cId="580344177" sldId="322"/>
            <ac:spMk id="27" creationId="{B2823E9D-F3EF-4D40-A001-99B210C52D9D}"/>
          </ac:spMkLst>
        </pc:spChg>
        <pc:spChg chg="add mod">
          <ac:chgData name="Hendrik Clijsters Stagiair" userId="3bc123fa-08b6-4488-b224-8a1184b5eaff" providerId="ADAL" clId="{9F7DE182-B06B-43F8-8E4B-0E135FF0ABAC}" dt="2022-02-22T13:25:10.354" v="1123" actId="13822"/>
          <ac:spMkLst>
            <pc:docMk/>
            <pc:sldMk cId="580344177" sldId="322"/>
            <ac:spMk id="28" creationId="{FFBC6129-3571-4524-9693-90C0DD29EF4C}"/>
          </ac:spMkLst>
        </pc:spChg>
        <pc:graphicFrameChg chg="add del mod">
          <ac:chgData name="Hendrik Clijsters Stagiair" userId="3bc123fa-08b6-4488-b224-8a1184b5eaff" providerId="ADAL" clId="{9F7DE182-B06B-43F8-8E4B-0E135FF0ABAC}" dt="2022-02-22T13:30:12.646" v="1168"/>
          <ac:graphicFrameMkLst>
            <pc:docMk/>
            <pc:sldMk cId="580344177" sldId="322"/>
            <ac:graphicFrameMk id="30" creationId="{F06B9606-809A-4D14-8B74-422688DE1633}"/>
          </ac:graphicFrameMkLst>
        </pc:graphicFrameChg>
        <pc:picChg chg="add del mod">
          <ac:chgData name="Hendrik Clijsters Stagiair" userId="3bc123fa-08b6-4488-b224-8a1184b5eaff" providerId="ADAL" clId="{9F7DE182-B06B-43F8-8E4B-0E135FF0ABAC}" dt="2022-02-22T13:27:02.417" v="1133" actId="478"/>
          <ac:picMkLst>
            <pc:docMk/>
            <pc:sldMk cId="580344177" sldId="322"/>
            <ac:picMk id="6" creationId="{C30EA007-4E36-4E2B-87BA-AAB037F4E388}"/>
          </ac:picMkLst>
        </pc:picChg>
        <pc:picChg chg="del">
          <ac:chgData name="Hendrik Clijsters Stagiair" userId="3bc123fa-08b6-4488-b224-8a1184b5eaff" providerId="ADAL" clId="{9F7DE182-B06B-43F8-8E4B-0E135FF0ABAC}" dt="2022-02-22T13:19:21.103" v="856" actId="478"/>
          <ac:picMkLst>
            <pc:docMk/>
            <pc:sldMk cId="580344177" sldId="322"/>
            <ac:picMk id="8" creationId="{5A9A49B8-6985-4C7A-9941-7F1A64A663FA}"/>
          </ac:picMkLst>
        </pc:picChg>
        <pc:picChg chg="del">
          <ac:chgData name="Hendrik Clijsters Stagiair" userId="3bc123fa-08b6-4488-b224-8a1184b5eaff" providerId="ADAL" clId="{9F7DE182-B06B-43F8-8E4B-0E135FF0ABAC}" dt="2022-02-22T13:19:21.103" v="856" actId="478"/>
          <ac:picMkLst>
            <pc:docMk/>
            <pc:sldMk cId="580344177" sldId="322"/>
            <ac:picMk id="9" creationId="{D2BDB483-14AC-4D99-BA18-68767C4E1BFD}"/>
          </ac:picMkLst>
        </pc:picChg>
        <pc:picChg chg="add mod">
          <ac:chgData name="Hendrik Clijsters Stagiair" userId="3bc123fa-08b6-4488-b224-8a1184b5eaff" providerId="ADAL" clId="{9F7DE182-B06B-43F8-8E4B-0E135FF0ABAC}" dt="2022-02-22T13:28:16.159" v="1143" actId="1076"/>
          <ac:picMkLst>
            <pc:docMk/>
            <pc:sldMk cId="580344177" sldId="322"/>
            <ac:picMk id="12" creationId="{0F5C27B1-E797-41F2-985A-17625351594E}"/>
          </ac:picMkLst>
        </pc:picChg>
        <pc:picChg chg="del">
          <ac:chgData name="Hendrik Clijsters Stagiair" userId="3bc123fa-08b6-4488-b224-8a1184b5eaff" providerId="ADAL" clId="{9F7DE182-B06B-43F8-8E4B-0E135FF0ABAC}" dt="2022-02-22T13:19:21.103" v="856" actId="478"/>
          <ac:picMkLst>
            <pc:docMk/>
            <pc:sldMk cId="580344177" sldId="322"/>
            <ac:picMk id="13" creationId="{FA7E4A36-5DC9-43BD-BB21-54402EDDC091}"/>
          </ac:picMkLst>
        </pc:picChg>
        <pc:picChg chg="del">
          <ac:chgData name="Hendrik Clijsters Stagiair" userId="3bc123fa-08b6-4488-b224-8a1184b5eaff" providerId="ADAL" clId="{9F7DE182-B06B-43F8-8E4B-0E135FF0ABAC}" dt="2022-02-22T13:19:21.103" v="856" actId="478"/>
          <ac:picMkLst>
            <pc:docMk/>
            <pc:sldMk cId="580344177" sldId="322"/>
            <ac:picMk id="14" creationId="{6CD53CEC-4619-4685-9221-1242D996D272}"/>
          </ac:picMkLst>
        </pc:picChg>
        <pc:picChg chg="add mod">
          <ac:chgData name="Hendrik Clijsters Stagiair" userId="3bc123fa-08b6-4488-b224-8a1184b5eaff" providerId="ADAL" clId="{9F7DE182-B06B-43F8-8E4B-0E135FF0ABAC}" dt="2022-02-22T13:29:03.407" v="1151" actId="14100"/>
          <ac:picMkLst>
            <pc:docMk/>
            <pc:sldMk cId="580344177" sldId="322"/>
            <ac:picMk id="15" creationId="{FBFB66BD-03BF-48AC-8EF0-D79DCA8D9D0C}"/>
          </ac:picMkLst>
        </pc:picChg>
        <pc:picChg chg="del">
          <ac:chgData name="Hendrik Clijsters Stagiair" userId="3bc123fa-08b6-4488-b224-8a1184b5eaff" providerId="ADAL" clId="{9F7DE182-B06B-43F8-8E4B-0E135FF0ABAC}" dt="2022-02-22T13:19:21.103" v="856" actId="478"/>
          <ac:picMkLst>
            <pc:docMk/>
            <pc:sldMk cId="580344177" sldId="322"/>
            <ac:picMk id="18" creationId="{9648DB11-EE78-4524-9CD0-F13D08EEE12E}"/>
          </ac:picMkLst>
        </pc:picChg>
        <pc:picChg chg="del">
          <ac:chgData name="Hendrik Clijsters Stagiair" userId="3bc123fa-08b6-4488-b224-8a1184b5eaff" providerId="ADAL" clId="{9F7DE182-B06B-43F8-8E4B-0E135FF0ABAC}" dt="2022-02-22T13:19:21.103" v="856" actId="478"/>
          <ac:picMkLst>
            <pc:docMk/>
            <pc:sldMk cId="580344177" sldId="322"/>
            <ac:picMk id="24" creationId="{8069EFA3-CE3B-4D01-9238-AE4DE66D9CC8}"/>
          </ac:picMkLst>
        </pc:picChg>
        <pc:picChg chg="del">
          <ac:chgData name="Hendrik Clijsters Stagiair" userId="3bc123fa-08b6-4488-b224-8a1184b5eaff" providerId="ADAL" clId="{9F7DE182-B06B-43F8-8E4B-0E135FF0ABAC}" dt="2022-02-22T13:19:21.103" v="856" actId="478"/>
          <ac:picMkLst>
            <pc:docMk/>
            <pc:sldMk cId="580344177" sldId="322"/>
            <ac:picMk id="1026" creationId="{A4085DED-4AA4-40BB-9F09-6E0949818BCF}"/>
          </ac:picMkLst>
        </pc:picChg>
        <pc:picChg chg="add mod">
          <ac:chgData name="Hendrik Clijsters Stagiair" userId="3bc123fa-08b6-4488-b224-8a1184b5eaff" providerId="ADAL" clId="{9F7DE182-B06B-43F8-8E4B-0E135FF0ABAC}" dt="2022-02-22T13:29:22.936" v="1158" actId="1076"/>
          <ac:picMkLst>
            <pc:docMk/>
            <pc:sldMk cId="580344177" sldId="322"/>
            <ac:picMk id="1028" creationId="{9DE9B619-DE53-4CEC-AA61-AF91E15380CA}"/>
          </ac:picMkLst>
        </pc:picChg>
        <pc:cxnChg chg="del">
          <ac:chgData name="Hendrik Clijsters Stagiair" userId="3bc123fa-08b6-4488-b224-8a1184b5eaff" providerId="ADAL" clId="{9F7DE182-B06B-43F8-8E4B-0E135FF0ABAC}" dt="2022-02-22T13:19:21.103" v="856" actId="478"/>
          <ac:cxnSpMkLst>
            <pc:docMk/>
            <pc:sldMk cId="580344177" sldId="322"/>
            <ac:cxnSpMk id="17" creationId="{E66CCD29-30F2-49DB-80AD-66E0F3713C49}"/>
          </ac:cxnSpMkLst>
        </pc:cxnChg>
        <pc:cxnChg chg="del">
          <ac:chgData name="Hendrik Clijsters Stagiair" userId="3bc123fa-08b6-4488-b224-8a1184b5eaff" providerId="ADAL" clId="{9F7DE182-B06B-43F8-8E4B-0E135FF0ABAC}" dt="2022-02-22T13:19:21.103" v="856" actId="478"/>
          <ac:cxnSpMkLst>
            <pc:docMk/>
            <pc:sldMk cId="580344177" sldId="322"/>
            <ac:cxnSpMk id="20" creationId="{6E9773B6-1B08-408B-B23F-C8708C57A4F8}"/>
          </ac:cxnSpMkLst>
        </pc:cxnChg>
      </pc:sldChg>
      <pc:sldChg chg="addSp delSp modSp add mod delAnim modAnim">
        <pc:chgData name="Hendrik Clijsters Stagiair" userId="3bc123fa-08b6-4488-b224-8a1184b5eaff" providerId="ADAL" clId="{9F7DE182-B06B-43F8-8E4B-0E135FF0ABAC}" dt="2022-02-22T11:09:07.368" v="421"/>
        <pc:sldMkLst>
          <pc:docMk/>
          <pc:sldMk cId="3430154368" sldId="323"/>
        </pc:sldMkLst>
        <pc:spChg chg="mod">
          <ac:chgData name="Hendrik Clijsters Stagiair" userId="3bc123fa-08b6-4488-b224-8a1184b5eaff" providerId="ADAL" clId="{9F7DE182-B06B-43F8-8E4B-0E135FF0ABAC}" dt="2022-02-22T11:00:07.550" v="258" actId="20577"/>
          <ac:spMkLst>
            <pc:docMk/>
            <pc:sldMk cId="3430154368" sldId="323"/>
            <ac:spMk id="2" creationId="{1D434B87-A018-465F-AE62-BC9E532FA2B5}"/>
          </ac:spMkLst>
        </pc:spChg>
        <pc:spChg chg="add mod">
          <ac:chgData name="Hendrik Clijsters Stagiair" userId="3bc123fa-08b6-4488-b224-8a1184b5eaff" providerId="ADAL" clId="{9F7DE182-B06B-43F8-8E4B-0E135FF0ABAC}" dt="2022-02-22T11:01:14.090" v="400" actId="207"/>
          <ac:spMkLst>
            <pc:docMk/>
            <pc:sldMk cId="3430154368" sldId="323"/>
            <ac:spMk id="3" creationId="{DDDC3966-1B75-447D-8D16-8F84E8998DB7}"/>
          </ac:spMkLst>
        </pc:spChg>
        <pc:spChg chg="del">
          <ac:chgData name="Hendrik Clijsters Stagiair" userId="3bc123fa-08b6-4488-b224-8a1184b5eaff" providerId="ADAL" clId="{9F7DE182-B06B-43F8-8E4B-0E135FF0ABAC}" dt="2022-02-22T11:00:02.993" v="249" actId="478"/>
          <ac:spMkLst>
            <pc:docMk/>
            <pc:sldMk cId="3430154368" sldId="323"/>
            <ac:spMk id="8" creationId="{20767BBC-A723-47A5-B5EC-C023EC65BCAF}"/>
          </ac:spMkLst>
        </pc:spChg>
        <pc:picChg chg="add del mod">
          <ac:chgData name="Hendrik Clijsters Stagiair" userId="3bc123fa-08b6-4488-b224-8a1184b5eaff" providerId="ADAL" clId="{9F7DE182-B06B-43F8-8E4B-0E135FF0ABAC}" dt="2022-02-22T11:05:32.205" v="403" actId="478"/>
          <ac:picMkLst>
            <pc:docMk/>
            <pc:sldMk cId="3430154368" sldId="323"/>
            <ac:picMk id="5" creationId="{0D28E7D6-8E81-40F3-A804-89AEED37BB2B}"/>
          </ac:picMkLst>
        </pc:picChg>
        <pc:picChg chg="del">
          <ac:chgData name="Hendrik Clijsters Stagiair" userId="3bc123fa-08b6-4488-b224-8a1184b5eaff" providerId="ADAL" clId="{9F7DE182-B06B-43F8-8E4B-0E135FF0ABAC}" dt="2022-02-22T11:00:01.267" v="247" actId="478"/>
          <ac:picMkLst>
            <pc:docMk/>
            <pc:sldMk cId="3430154368" sldId="323"/>
            <ac:picMk id="6" creationId="{BAFB4B54-CA47-4C1E-8818-4A0E21622B5A}"/>
          </ac:picMkLst>
        </pc:picChg>
        <pc:picChg chg="add mod">
          <ac:chgData name="Hendrik Clijsters Stagiair" userId="3bc123fa-08b6-4488-b224-8a1184b5eaff" providerId="ADAL" clId="{9F7DE182-B06B-43F8-8E4B-0E135FF0ABAC}" dt="2022-02-22T11:06:53.933" v="408" actId="1076"/>
          <ac:picMkLst>
            <pc:docMk/>
            <pc:sldMk cId="3430154368" sldId="323"/>
            <ac:picMk id="7" creationId="{15A17D77-9C55-410B-99F3-BE4A519344B8}"/>
          </ac:picMkLst>
        </pc:picChg>
        <pc:picChg chg="del">
          <ac:chgData name="Hendrik Clijsters Stagiair" userId="3bc123fa-08b6-4488-b224-8a1184b5eaff" providerId="ADAL" clId="{9F7DE182-B06B-43F8-8E4B-0E135FF0ABAC}" dt="2022-02-22T11:00:01.973" v="248" actId="478"/>
          <ac:picMkLst>
            <pc:docMk/>
            <pc:sldMk cId="3430154368" sldId="323"/>
            <ac:picMk id="9" creationId="{301641D8-D778-4A3B-ADF4-36AA270EC5F7}"/>
          </ac:picMkLst>
        </pc:picChg>
        <pc:picChg chg="add mod">
          <ac:chgData name="Hendrik Clijsters Stagiair" userId="3bc123fa-08b6-4488-b224-8a1184b5eaff" providerId="ADAL" clId="{9F7DE182-B06B-43F8-8E4B-0E135FF0ABAC}" dt="2022-02-22T11:07:29.794" v="414" actId="14100"/>
          <ac:picMkLst>
            <pc:docMk/>
            <pc:sldMk cId="3430154368" sldId="323"/>
            <ac:picMk id="10" creationId="{DD9242A6-7D76-49DD-B10A-53D90A4780B4}"/>
          </ac:picMkLst>
        </pc:picChg>
      </pc:sldChg>
      <pc:sldChg chg="addSp delSp modSp add mod delAnim modAnim">
        <pc:chgData name="Hendrik Clijsters Stagiair" userId="3bc123fa-08b6-4488-b224-8a1184b5eaff" providerId="ADAL" clId="{9F7DE182-B06B-43F8-8E4B-0E135FF0ABAC}" dt="2022-02-22T13:06:25.379" v="686" actId="1076"/>
        <pc:sldMkLst>
          <pc:docMk/>
          <pc:sldMk cId="3069441316" sldId="324"/>
        </pc:sldMkLst>
        <pc:spChg chg="mod">
          <ac:chgData name="Hendrik Clijsters Stagiair" userId="3bc123fa-08b6-4488-b224-8a1184b5eaff" providerId="ADAL" clId="{9F7DE182-B06B-43F8-8E4B-0E135FF0ABAC}" dt="2022-02-22T11:14:02.198" v="571" actId="20577"/>
          <ac:spMkLst>
            <pc:docMk/>
            <pc:sldMk cId="3069441316" sldId="324"/>
            <ac:spMk id="2" creationId="{1D434B87-A018-465F-AE62-BC9E532FA2B5}"/>
          </ac:spMkLst>
        </pc:spChg>
        <pc:spChg chg="mod">
          <ac:chgData name="Hendrik Clijsters Stagiair" userId="3bc123fa-08b6-4488-b224-8a1184b5eaff" providerId="ADAL" clId="{9F7DE182-B06B-43F8-8E4B-0E135FF0ABAC}" dt="2022-02-22T11:11:26.948" v="508" actId="1076"/>
          <ac:spMkLst>
            <pc:docMk/>
            <pc:sldMk cId="3069441316" sldId="324"/>
            <ac:spMk id="3" creationId="{DDDC3966-1B75-447D-8D16-8F84E8998DB7}"/>
          </ac:spMkLst>
        </pc:spChg>
        <pc:spChg chg="add mod">
          <ac:chgData name="Hendrik Clijsters Stagiair" userId="3bc123fa-08b6-4488-b224-8a1184b5eaff" providerId="ADAL" clId="{9F7DE182-B06B-43F8-8E4B-0E135FF0ABAC}" dt="2022-02-22T11:15:03.263" v="608" actId="207"/>
          <ac:spMkLst>
            <pc:docMk/>
            <pc:sldMk cId="3069441316" sldId="324"/>
            <ac:spMk id="17" creationId="{C9FD3EEB-68A5-4B7A-9D96-EEA0EC6766BE}"/>
          </ac:spMkLst>
        </pc:spChg>
        <pc:spChg chg="add mod">
          <ac:chgData name="Hendrik Clijsters Stagiair" userId="3bc123fa-08b6-4488-b224-8a1184b5eaff" providerId="ADAL" clId="{9F7DE182-B06B-43F8-8E4B-0E135FF0ABAC}" dt="2022-02-22T11:15:05.070" v="609" actId="207"/>
          <ac:spMkLst>
            <pc:docMk/>
            <pc:sldMk cId="3069441316" sldId="324"/>
            <ac:spMk id="20" creationId="{58E7C334-D1A8-4E6A-BF3D-B23BA4C34450}"/>
          </ac:spMkLst>
        </pc:spChg>
        <pc:picChg chg="del">
          <ac:chgData name="Hendrik Clijsters Stagiair" userId="3bc123fa-08b6-4488-b224-8a1184b5eaff" providerId="ADAL" clId="{9F7DE182-B06B-43F8-8E4B-0E135FF0ABAC}" dt="2022-02-22T11:11:03.825" v="500" actId="478"/>
          <ac:picMkLst>
            <pc:docMk/>
            <pc:sldMk cId="3069441316" sldId="324"/>
            <ac:picMk id="7" creationId="{15A17D77-9C55-410B-99F3-BE4A519344B8}"/>
          </ac:picMkLst>
        </pc:picChg>
        <pc:picChg chg="add del mod">
          <ac:chgData name="Hendrik Clijsters Stagiair" userId="3bc123fa-08b6-4488-b224-8a1184b5eaff" providerId="ADAL" clId="{9F7DE182-B06B-43F8-8E4B-0E135FF0ABAC}" dt="2022-02-22T12:47:25.258" v="647" actId="478"/>
          <ac:picMkLst>
            <pc:docMk/>
            <pc:sldMk cId="3069441316" sldId="324"/>
            <ac:picMk id="8" creationId="{365D69EE-3703-4031-862D-60ADBF613400}"/>
          </ac:picMkLst>
        </pc:picChg>
        <pc:picChg chg="add del mod">
          <ac:chgData name="Hendrik Clijsters Stagiair" userId="3bc123fa-08b6-4488-b224-8a1184b5eaff" providerId="ADAL" clId="{9F7DE182-B06B-43F8-8E4B-0E135FF0ABAC}" dt="2022-02-22T13:04:18.604" v="676" actId="478"/>
          <ac:picMkLst>
            <pc:docMk/>
            <pc:sldMk cId="3069441316" sldId="324"/>
            <ac:picMk id="9" creationId="{3364D551-7047-4AC1-8ADB-CCC1042B22E1}"/>
          </ac:picMkLst>
        </pc:picChg>
        <pc:picChg chg="del">
          <ac:chgData name="Hendrik Clijsters Stagiair" userId="3bc123fa-08b6-4488-b224-8a1184b5eaff" providerId="ADAL" clId="{9F7DE182-B06B-43F8-8E4B-0E135FF0ABAC}" dt="2022-02-22T11:11:04.374" v="501" actId="478"/>
          <ac:picMkLst>
            <pc:docMk/>
            <pc:sldMk cId="3069441316" sldId="324"/>
            <ac:picMk id="10" creationId="{DD9242A6-7D76-49DD-B10A-53D90A4780B4}"/>
          </ac:picMkLst>
        </pc:picChg>
        <pc:picChg chg="add del mod">
          <ac:chgData name="Hendrik Clijsters Stagiair" userId="3bc123fa-08b6-4488-b224-8a1184b5eaff" providerId="ADAL" clId="{9F7DE182-B06B-43F8-8E4B-0E135FF0ABAC}" dt="2022-02-22T12:47:33.692" v="650" actId="478"/>
          <ac:picMkLst>
            <pc:docMk/>
            <pc:sldMk cId="3069441316" sldId="324"/>
            <ac:picMk id="12" creationId="{C0F0760C-C499-4CD1-84F3-1A001CC78EE3}"/>
          </ac:picMkLst>
        </pc:picChg>
        <pc:picChg chg="add del mod">
          <ac:chgData name="Hendrik Clijsters Stagiair" userId="3bc123fa-08b6-4488-b224-8a1184b5eaff" providerId="ADAL" clId="{9F7DE182-B06B-43F8-8E4B-0E135FF0ABAC}" dt="2022-02-22T13:06:15.111" v="682" actId="478"/>
          <ac:picMkLst>
            <pc:docMk/>
            <pc:sldMk cId="3069441316" sldId="324"/>
            <ac:picMk id="13" creationId="{A51E1083-9390-4D2E-9840-AA21642C366A}"/>
          </ac:picMkLst>
        </pc:picChg>
        <pc:picChg chg="add del mod">
          <ac:chgData name="Hendrik Clijsters Stagiair" userId="3bc123fa-08b6-4488-b224-8a1184b5eaff" providerId="ADAL" clId="{9F7DE182-B06B-43F8-8E4B-0E135FF0ABAC}" dt="2022-02-22T12:41:44.908" v="612" actId="478"/>
          <ac:picMkLst>
            <pc:docMk/>
            <pc:sldMk cId="3069441316" sldId="324"/>
            <ac:picMk id="18" creationId="{55B4502A-7BD8-4BFD-972B-079DB92E55AE}"/>
          </ac:picMkLst>
        </pc:picChg>
        <pc:picChg chg="add del mod">
          <ac:chgData name="Hendrik Clijsters Stagiair" userId="3bc123fa-08b6-4488-b224-8a1184b5eaff" providerId="ADAL" clId="{9F7DE182-B06B-43F8-8E4B-0E135FF0ABAC}" dt="2022-02-22T11:14:26.358" v="583" actId="478"/>
          <ac:picMkLst>
            <pc:docMk/>
            <pc:sldMk cId="3069441316" sldId="324"/>
            <ac:picMk id="19" creationId="{EC231770-D87C-460A-92BC-0C8187055430}"/>
          </ac:picMkLst>
        </pc:picChg>
        <pc:picChg chg="add del mod modCrop">
          <ac:chgData name="Hendrik Clijsters Stagiair" userId="3bc123fa-08b6-4488-b224-8a1184b5eaff" providerId="ADAL" clId="{9F7DE182-B06B-43F8-8E4B-0E135FF0ABAC}" dt="2022-02-22T13:00:58.093" v="665" actId="478"/>
          <ac:picMkLst>
            <pc:docMk/>
            <pc:sldMk cId="3069441316" sldId="324"/>
            <ac:picMk id="22" creationId="{5802E45F-D880-4FB0-80B6-FCECA93B16B9}"/>
          </ac:picMkLst>
        </pc:picChg>
        <pc:picChg chg="add mod">
          <ac:chgData name="Hendrik Clijsters Stagiair" userId="3bc123fa-08b6-4488-b224-8a1184b5eaff" providerId="ADAL" clId="{9F7DE182-B06B-43F8-8E4B-0E135FF0ABAC}" dt="2022-02-22T13:01:07.960" v="668" actId="1076"/>
          <ac:picMkLst>
            <pc:docMk/>
            <pc:sldMk cId="3069441316" sldId="324"/>
            <ac:picMk id="24" creationId="{21DA9C25-35D4-45A0-AECA-EB51A7A758C6}"/>
          </ac:picMkLst>
        </pc:picChg>
        <pc:picChg chg="add mod">
          <ac:chgData name="Hendrik Clijsters Stagiair" userId="3bc123fa-08b6-4488-b224-8a1184b5eaff" providerId="ADAL" clId="{9F7DE182-B06B-43F8-8E4B-0E135FF0ABAC}" dt="2022-02-22T13:04:28.256" v="681" actId="14100"/>
          <ac:picMkLst>
            <pc:docMk/>
            <pc:sldMk cId="3069441316" sldId="324"/>
            <ac:picMk id="26" creationId="{05262ECB-B34B-41BA-A275-2B43D037C63A}"/>
          </ac:picMkLst>
        </pc:picChg>
        <pc:picChg chg="add mod">
          <ac:chgData name="Hendrik Clijsters Stagiair" userId="3bc123fa-08b6-4488-b224-8a1184b5eaff" providerId="ADAL" clId="{9F7DE182-B06B-43F8-8E4B-0E135FF0ABAC}" dt="2022-02-22T13:04:26.084" v="680" actId="1076"/>
          <ac:picMkLst>
            <pc:docMk/>
            <pc:sldMk cId="3069441316" sldId="324"/>
            <ac:picMk id="28" creationId="{23F45FC6-5859-4CB7-8F69-866B53688AFC}"/>
          </ac:picMkLst>
        </pc:picChg>
        <pc:picChg chg="add mod">
          <ac:chgData name="Hendrik Clijsters Stagiair" userId="3bc123fa-08b6-4488-b224-8a1184b5eaff" providerId="ADAL" clId="{9F7DE182-B06B-43F8-8E4B-0E135FF0ABAC}" dt="2022-02-22T13:06:25.379" v="686" actId="1076"/>
          <ac:picMkLst>
            <pc:docMk/>
            <pc:sldMk cId="3069441316" sldId="324"/>
            <ac:picMk id="30" creationId="{995B9DB4-D728-44FA-9827-9188B69E5043}"/>
          </ac:picMkLst>
        </pc:picChg>
        <pc:cxnChg chg="add mod">
          <ac:chgData name="Hendrik Clijsters Stagiair" userId="3bc123fa-08b6-4488-b224-8a1184b5eaff" providerId="ADAL" clId="{9F7DE182-B06B-43F8-8E4B-0E135FF0ABAC}" dt="2022-02-22T11:12:42.097" v="524" actId="1582"/>
          <ac:cxnSpMkLst>
            <pc:docMk/>
            <pc:sldMk cId="3069441316" sldId="324"/>
            <ac:cxnSpMk id="5" creationId="{CF562CC3-B485-4B52-8CBB-FCE80F63D04F}"/>
          </ac:cxnSpMkLst>
        </pc:cxnChg>
        <pc:cxnChg chg="add del">
          <ac:chgData name="Hendrik Clijsters Stagiair" userId="3bc123fa-08b6-4488-b224-8a1184b5eaff" providerId="ADAL" clId="{9F7DE182-B06B-43F8-8E4B-0E135FF0ABAC}" dt="2022-02-22T11:12:55.430" v="526" actId="11529"/>
          <ac:cxnSpMkLst>
            <pc:docMk/>
            <pc:sldMk cId="3069441316" sldId="324"/>
            <ac:cxnSpMk id="14" creationId="{15BDE40A-B440-4811-91E2-1E674170B04F}"/>
          </ac:cxnSpMkLst>
        </pc:cxnChg>
        <pc:cxnChg chg="add mod">
          <ac:chgData name="Hendrik Clijsters Stagiair" userId="3bc123fa-08b6-4488-b224-8a1184b5eaff" providerId="ADAL" clId="{9F7DE182-B06B-43F8-8E4B-0E135FF0ABAC}" dt="2022-02-22T11:13:17.625" v="530" actId="1582"/>
          <ac:cxnSpMkLst>
            <pc:docMk/>
            <pc:sldMk cId="3069441316" sldId="324"/>
            <ac:cxnSpMk id="16" creationId="{60E7104E-8884-4DDF-B5D3-65B603FA86C8}"/>
          </ac:cxnSpMkLst>
        </pc:cxnChg>
      </pc:sldChg>
      <pc:sldChg chg="addSp delSp modSp add mod delAnim modAnim">
        <pc:chgData name="Hendrik Clijsters Stagiair" userId="3bc123fa-08b6-4488-b224-8a1184b5eaff" providerId="ADAL" clId="{9F7DE182-B06B-43F8-8E4B-0E135FF0ABAC}" dt="2022-02-22T14:44:56.973" v="1519" actId="20577"/>
        <pc:sldMkLst>
          <pc:docMk/>
          <pc:sldMk cId="3822095703" sldId="325"/>
        </pc:sldMkLst>
        <pc:spChg chg="mod">
          <ac:chgData name="Hendrik Clijsters Stagiair" userId="3bc123fa-08b6-4488-b224-8a1184b5eaff" providerId="ADAL" clId="{9F7DE182-B06B-43F8-8E4B-0E135FF0ABAC}" dt="2022-02-22T13:17:32.572" v="764" actId="1076"/>
          <ac:spMkLst>
            <pc:docMk/>
            <pc:sldMk cId="3822095703" sldId="325"/>
            <ac:spMk id="2" creationId="{1D434B87-A018-465F-AE62-BC9E532FA2B5}"/>
          </ac:spMkLst>
        </pc:spChg>
        <pc:spChg chg="del">
          <ac:chgData name="Hendrik Clijsters Stagiair" userId="3bc123fa-08b6-4488-b224-8a1184b5eaff" providerId="ADAL" clId="{9F7DE182-B06B-43F8-8E4B-0E135FF0ABAC}" dt="2022-02-22T12:42:17.153" v="630" actId="478"/>
          <ac:spMkLst>
            <pc:docMk/>
            <pc:sldMk cId="3822095703" sldId="325"/>
            <ac:spMk id="3" creationId="{DDDC3966-1B75-447D-8D16-8F84E8998DB7}"/>
          </ac:spMkLst>
        </pc:spChg>
        <pc:spChg chg="mod">
          <ac:chgData name="Hendrik Clijsters Stagiair" userId="3bc123fa-08b6-4488-b224-8a1184b5eaff" providerId="ADAL" clId="{9F7DE182-B06B-43F8-8E4B-0E135FF0ABAC}" dt="2022-02-22T12:43:02.563" v="637"/>
          <ac:spMkLst>
            <pc:docMk/>
            <pc:sldMk cId="3822095703" sldId="325"/>
            <ac:spMk id="15" creationId="{C143C692-A466-4C2D-B04A-DE0667855C54}"/>
          </ac:spMkLst>
        </pc:spChg>
        <pc:spChg chg="del">
          <ac:chgData name="Hendrik Clijsters Stagiair" userId="3bc123fa-08b6-4488-b224-8a1184b5eaff" providerId="ADAL" clId="{9F7DE182-B06B-43F8-8E4B-0E135FF0ABAC}" dt="2022-02-22T13:07:05.936" v="690" actId="478"/>
          <ac:spMkLst>
            <pc:docMk/>
            <pc:sldMk cId="3822095703" sldId="325"/>
            <ac:spMk id="17" creationId="{C9FD3EEB-68A5-4B7A-9D96-EEA0EC6766BE}"/>
          </ac:spMkLst>
        </pc:spChg>
        <pc:spChg chg="mod">
          <ac:chgData name="Hendrik Clijsters Stagiair" userId="3bc123fa-08b6-4488-b224-8a1184b5eaff" providerId="ADAL" clId="{9F7DE182-B06B-43F8-8E4B-0E135FF0ABAC}" dt="2022-02-22T12:43:02.563" v="637"/>
          <ac:spMkLst>
            <pc:docMk/>
            <pc:sldMk cId="3822095703" sldId="325"/>
            <ac:spMk id="19" creationId="{594D52FD-EB55-4526-A160-0D59B67AD8B4}"/>
          </ac:spMkLst>
        </pc:spChg>
        <pc:spChg chg="del">
          <ac:chgData name="Hendrik Clijsters Stagiair" userId="3bc123fa-08b6-4488-b224-8a1184b5eaff" providerId="ADAL" clId="{9F7DE182-B06B-43F8-8E4B-0E135FF0ABAC}" dt="2022-02-22T13:07:06.944" v="691" actId="478"/>
          <ac:spMkLst>
            <pc:docMk/>
            <pc:sldMk cId="3822095703" sldId="325"/>
            <ac:spMk id="20" creationId="{58E7C334-D1A8-4E6A-BF3D-B23BA4C34450}"/>
          </ac:spMkLst>
        </pc:spChg>
        <pc:spChg chg="mod">
          <ac:chgData name="Hendrik Clijsters Stagiair" userId="3bc123fa-08b6-4488-b224-8a1184b5eaff" providerId="ADAL" clId="{9F7DE182-B06B-43F8-8E4B-0E135FF0ABAC}" dt="2022-02-22T12:43:02.563" v="637"/>
          <ac:spMkLst>
            <pc:docMk/>
            <pc:sldMk cId="3822095703" sldId="325"/>
            <ac:spMk id="21" creationId="{A16DD8C5-2B02-4DB9-806F-3AE1049070CC}"/>
          </ac:spMkLst>
        </pc:spChg>
        <pc:spChg chg="mod">
          <ac:chgData name="Hendrik Clijsters Stagiair" userId="3bc123fa-08b6-4488-b224-8a1184b5eaff" providerId="ADAL" clId="{9F7DE182-B06B-43F8-8E4B-0E135FF0ABAC}" dt="2022-02-22T12:43:02.563" v="637"/>
          <ac:spMkLst>
            <pc:docMk/>
            <pc:sldMk cId="3822095703" sldId="325"/>
            <ac:spMk id="22" creationId="{143C7922-22A7-4321-97F7-CE6F9F741F16}"/>
          </ac:spMkLst>
        </pc:spChg>
        <pc:spChg chg="add mod">
          <ac:chgData name="Hendrik Clijsters Stagiair" userId="3bc123fa-08b6-4488-b224-8a1184b5eaff" providerId="ADAL" clId="{9F7DE182-B06B-43F8-8E4B-0E135FF0ABAC}" dt="2022-02-22T14:44:56.973" v="1519" actId="20577"/>
          <ac:spMkLst>
            <pc:docMk/>
            <pc:sldMk cId="3822095703" sldId="325"/>
            <ac:spMk id="58" creationId="{50A503CD-1D5C-4072-B3D4-3D12B2D46EFF}"/>
          </ac:spMkLst>
        </pc:spChg>
        <pc:grpChg chg="add del mod">
          <ac:chgData name="Hendrik Clijsters Stagiair" userId="3bc123fa-08b6-4488-b224-8a1184b5eaff" providerId="ADAL" clId="{9F7DE182-B06B-43F8-8E4B-0E135FF0ABAC}" dt="2022-02-22T12:43:05.261" v="639" actId="21"/>
          <ac:grpSpMkLst>
            <pc:docMk/>
            <pc:sldMk cId="3822095703" sldId="325"/>
            <ac:grpSpMk id="14" creationId="{A8C74AD6-CAC7-4EE9-9BFC-F82E74AE1B73}"/>
          </ac:grpSpMkLst>
        </pc:grpChg>
        <pc:graphicFrameChg chg="mod">
          <ac:chgData name="Hendrik Clijsters Stagiair" userId="3bc123fa-08b6-4488-b224-8a1184b5eaff" providerId="ADAL" clId="{9F7DE182-B06B-43F8-8E4B-0E135FF0ABAC}" dt="2022-02-22T12:43:02.563" v="637"/>
          <ac:graphicFrameMkLst>
            <pc:docMk/>
            <pc:sldMk cId="3822095703" sldId="325"/>
            <ac:graphicFrameMk id="23" creationId="{C921F3E6-D989-4829-8878-ABB29ED14052}"/>
          </ac:graphicFrameMkLst>
        </pc:graphicFrameChg>
        <pc:picChg chg="add mod">
          <ac:chgData name="Hendrik Clijsters Stagiair" userId="3bc123fa-08b6-4488-b224-8a1184b5eaff" providerId="ADAL" clId="{9F7DE182-B06B-43F8-8E4B-0E135FF0ABAC}" dt="2022-02-22T13:10:14.744" v="716" actId="1076"/>
          <ac:picMkLst>
            <pc:docMk/>
            <pc:sldMk cId="3822095703" sldId="325"/>
            <ac:picMk id="6" creationId="{E48AABC4-DE1D-46CB-883E-E7104E523F35}"/>
          </ac:picMkLst>
        </pc:picChg>
        <pc:picChg chg="del">
          <ac:chgData name="Hendrik Clijsters Stagiair" userId="3bc123fa-08b6-4488-b224-8a1184b5eaff" providerId="ADAL" clId="{9F7DE182-B06B-43F8-8E4B-0E135FF0ABAC}" dt="2022-02-22T12:42:17.939" v="631" actId="478"/>
          <ac:picMkLst>
            <pc:docMk/>
            <pc:sldMk cId="3822095703" sldId="325"/>
            <ac:picMk id="8" creationId="{365D69EE-3703-4031-862D-60ADBF613400}"/>
          </ac:picMkLst>
        </pc:picChg>
        <pc:picChg chg="del">
          <ac:chgData name="Hendrik Clijsters Stagiair" userId="3bc123fa-08b6-4488-b224-8a1184b5eaff" providerId="ADAL" clId="{9F7DE182-B06B-43F8-8E4B-0E135FF0ABAC}" dt="2022-02-22T12:42:18.443" v="632" actId="478"/>
          <ac:picMkLst>
            <pc:docMk/>
            <pc:sldMk cId="3822095703" sldId="325"/>
            <ac:picMk id="9" creationId="{3364D551-7047-4AC1-8ADB-CCC1042B22E1}"/>
          </ac:picMkLst>
        </pc:picChg>
        <pc:picChg chg="add mod">
          <ac:chgData name="Hendrik Clijsters Stagiair" userId="3bc123fa-08b6-4488-b224-8a1184b5eaff" providerId="ADAL" clId="{9F7DE182-B06B-43F8-8E4B-0E135FF0ABAC}" dt="2022-02-22T13:10:19.615" v="718" actId="1076"/>
          <ac:picMkLst>
            <pc:docMk/>
            <pc:sldMk cId="3822095703" sldId="325"/>
            <ac:picMk id="10" creationId="{8D2E90D5-EC03-49AA-BE99-96A41CB8B44F}"/>
          </ac:picMkLst>
        </pc:picChg>
        <pc:picChg chg="del">
          <ac:chgData name="Hendrik Clijsters Stagiair" userId="3bc123fa-08b6-4488-b224-8a1184b5eaff" providerId="ADAL" clId="{9F7DE182-B06B-43F8-8E4B-0E135FF0ABAC}" dt="2022-02-22T12:42:19.595" v="634" actId="478"/>
          <ac:picMkLst>
            <pc:docMk/>
            <pc:sldMk cId="3822095703" sldId="325"/>
            <ac:picMk id="12" creationId="{C0F0760C-C499-4CD1-84F3-1A001CC78EE3}"/>
          </ac:picMkLst>
        </pc:picChg>
        <pc:picChg chg="del">
          <ac:chgData name="Hendrik Clijsters Stagiair" userId="3bc123fa-08b6-4488-b224-8a1184b5eaff" providerId="ADAL" clId="{9F7DE182-B06B-43F8-8E4B-0E135FF0ABAC}" dt="2022-02-22T12:42:19.020" v="633" actId="478"/>
          <ac:picMkLst>
            <pc:docMk/>
            <pc:sldMk cId="3822095703" sldId="325"/>
            <ac:picMk id="13" creationId="{A51E1083-9390-4D2E-9840-AA21642C366A}"/>
          </ac:picMkLst>
        </pc:picChg>
        <pc:picChg chg="mod">
          <ac:chgData name="Hendrik Clijsters Stagiair" userId="3bc123fa-08b6-4488-b224-8a1184b5eaff" providerId="ADAL" clId="{9F7DE182-B06B-43F8-8E4B-0E135FF0ABAC}" dt="2022-02-22T13:10:42.413" v="727" actId="1076"/>
          <ac:picMkLst>
            <pc:docMk/>
            <pc:sldMk cId="3822095703" sldId="325"/>
            <ac:picMk id="18" creationId="{55B4502A-7BD8-4BFD-972B-079DB92E55AE}"/>
          </ac:picMkLst>
        </pc:picChg>
        <pc:picChg chg="add mod">
          <ac:chgData name="Hendrik Clijsters Stagiair" userId="3bc123fa-08b6-4488-b224-8a1184b5eaff" providerId="ADAL" clId="{9F7DE182-B06B-43F8-8E4B-0E135FF0ABAC}" dt="2022-02-22T13:10:17.336" v="717" actId="1076"/>
          <ac:picMkLst>
            <pc:docMk/>
            <pc:sldMk cId="3822095703" sldId="325"/>
            <ac:picMk id="25" creationId="{20AD9D19-E37B-436D-B661-BD31BE02C4FA}"/>
          </ac:picMkLst>
        </pc:picChg>
        <pc:picChg chg="add mod">
          <ac:chgData name="Hendrik Clijsters Stagiair" userId="3bc123fa-08b6-4488-b224-8a1184b5eaff" providerId="ADAL" clId="{9F7DE182-B06B-43F8-8E4B-0E135FF0ABAC}" dt="2022-02-22T13:10:21.928" v="719" actId="1076"/>
          <ac:picMkLst>
            <pc:docMk/>
            <pc:sldMk cId="3822095703" sldId="325"/>
            <ac:picMk id="27" creationId="{F0A9CBB0-22FD-429C-82EA-4E925104D3EC}"/>
          </ac:picMkLst>
        </pc:picChg>
        <pc:picChg chg="add mod">
          <ac:chgData name="Hendrik Clijsters Stagiair" userId="3bc123fa-08b6-4488-b224-8a1184b5eaff" providerId="ADAL" clId="{9F7DE182-B06B-43F8-8E4B-0E135FF0ABAC}" dt="2022-02-22T13:10:25.216" v="720" actId="1076"/>
          <ac:picMkLst>
            <pc:docMk/>
            <pc:sldMk cId="3822095703" sldId="325"/>
            <ac:picMk id="29" creationId="{C5CDD87B-2C56-4C65-9D8C-5B333616C0C8}"/>
          </ac:picMkLst>
        </pc:picChg>
        <pc:picChg chg="add mod">
          <ac:chgData name="Hendrik Clijsters Stagiair" userId="3bc123fa-08b6-4488-b224-8a1184b5eaff" providerId="ADAL" clId="{9F7DE182-B06B-43F8-8E4B-0E135FF0ABAC}" dt="2022-02-22T13:10:27.951" v="721" actId="1076"/>
          <ac:picMkLst>
            <pc:docMk/>
            <pc:sldMk cId="3822095703" sldId="325"/>
            <ac:picMk id="31" creationId="{3C4233AD-0948-4039-AE72-5D327A66BB17}"/>
          </ac:picMkLst>
        </pc:picChg>
        <pc:picChg chg="add mod">
          <ac:chgData name="Hendrik Clijsters Stagiair" userId="3bc123fa-08b6-4488-b224-8a1184b5eaff" providerId="ADAL" clId="{9F7DE182-B06B-43F8-8E4B-0E135FF0ABAC}" dt="2022-02-22T13:10:32.548" v="722" actId="1076"/>
          <ac:picMkLst>
            <pc:docMk/>
            <pc:sldMk cId="3822095703" sldId="325"/>
            <ac:picMk id="32" creationId="{E2B09F1E-4FB9-4347-86EF-E0A8D9C905CD}"/>
          </ac:picMkLst>
        </pc:picChg>
        <pc:picChg chg="add mod">
          <ac:chgData name="Hendrik Clijsters Stagiair" userId="3bc123fa-08b6-4488-b224-8a1184b5eaff" providerId="ADAL" clId="{9F7DE182-B06B-43F8-8E4B-0E135FF0ABAC}" dt="2022-02-22T13:10:38.053" v="724" actId="1076"/>
          <ac:picMkLst>
            <pc:docMk/>
            <pc:sldMk cId="3822095703" sldId="325"/>
            <ac:picMk id="34" creationId="{8A6D3200-C696-4D11-9EE8-53CED063D763}"/>
          </ac:picMkLst>
        </pc:picChg>
        <pc:picChg chg="add mod">
          <ac:chgData name="Hendrik Clijsters Stagiair" userId="3bc123fa-08b6-4488-b224-8a1184b5eaff" providerId="ADAL" clId="{9F7DE182-B06B-43F8-8E4B-0E135FF0ABAC}" dt="2022-02-22T13:10:35.398" v="723" actId="1076"/>
          <ac:picMkLst>
            <pc:docMk/>
            <pc:sldMk cId="3822095703" sldId="325"/>
            <ac:picMk id="36" creationId="{9C8C13A8-1581-4499-8B45-E46C09FBC7D8}"/>
          </ac:picMkLst>
        </pc:picChg>
        <pc:picChg chg="add mod">
          <ac:chgData name="Hendrik Clijsters Stagiair" userId="3bc123fa-08b6-4488-b224-8a1184b5eaff" providerId="ADAL" clId="{9F7DE182-B06B-43F8-8E4B-0E135FF0ABAC}" dt="2022-02-22T13:12:05.996" v="730" actId="1076"/>
          <ac:picMkLst>
            <pc:docMk/>
            <pc:sldMk cId="3822095703" sldId="325"/>
            <ac:picMk id="38" creationId="{F350504F-EFCC-4FF9-A2FE-A894446CEA4F}"/>
          </ac:picMkLst>
        </pc:picChg>
        <pc:picChg chg="add mod">
          <ac:chgData name="Hendrik Clijsters Stagiair" userId="3bc123fa-08b6-4488-b224-8a1184b5eaff" providerId="ADAL" clId="{9F7DE182-B06B-43F8-8E4B-0E135FF0ABAC}" dt="2022-02-22T13:12:41.574" v="735" actId="1076"/>
          <ac:picMkLst>
            <pc:docMk/>
            <pc:sldMk cId="3822095703" sldId="325"/>
            <ac:picMk id="40" creationId="{2FA2FF23-BB93-4E42-9E95-77635BEDAA2E}"/>
          </ac:picMkLst>
        </pc:picChg>
        <pc:picChg chg="add del">
          <ac:chgData name="Hendrik Clijsters Stagiair" userId="3bc123fa-08b6-4488-b224-8a1184b5eaff" providerId="ADAL" clId="{9F7DE182-B06B-43F8-8E4B-0E135FF0ABAC}" dt="2022-02-22T13:13:09.264" v="739" actId="22"/>
          <ac:picMkLst>
            <pc:docMk/>
            <pc:sldMk cId="3822095703" sldId="325"/>
            <ac:picMk id="42" creationId="{2E1CCAA7-6A5F-461E-9EF9-4D537F1EB841}"/>
          </ac:picMkLst>
        </pc:picChg>
        <pc:picChg chg="add del">
          <ac:chgData name="Hendrik Clijsters Stagiair" userId="3bc123fa-08b6-4488-b224-8a1184b5eaff" providerId="ADAL" clId="{9F7DE182-B06B-43F8-8E4B-0E135FF0ABAC}" dt="2022-02-22T13:13:08.590" v="738" actId="22"/>
          <ac:picMkLst>
            <pc:docMk/>
            <pc:sldMk cId="3822095703" sldId="325"/>
            <ac:picMk id="44" creationId="{98CE8586-81D0-40B9-8FBB-7778CDFD4918}"/>
          </ac:picMkLst>
        </pc:picChg>
        <pc:picChg chg="add mod">
          <ac:chgData name="Hendrik Clijsters Stagiair" userId="3bc123fa-08b6-4488-b224-8a1184b5eaff" providerId="ADAL" clId="{9F7DE182-B06B-43F8-8E4B-0E135FF0ABAC}" dt="2022-02-22T13:13:30.604" v="743" actId="1076"/>
          <ac:picMkLst>
            <pc:docMk/>
            <pc:sldMk cId="3822095703" sldId="325"/>
            <ac:picMk id="46" creationId="{E50D70CF-E6DE-44A2-9DBA-9BA6581F0F51}"/>
          </ac:picMkLst>
        </pc:picChg>
        <pc:picChg chg="add mod">
          <ac:chgData name="Hendrik Clijsters Stagiair" userId="3bc123fa-08b6-4488-b224-8a1184b5eaff" providerId="ADAL" clId="{9F7DE182-B06B-43F8-8E4B-0E135FF0ABAC}" dt="2022-02-22T13:14:05.255" v="746" actId="1076"/>
          <ac:picMkLst>
            <pc:docMk/>
            <pc:sldMk cId="3822095703" sldId="325"/>
            <ac:picMk id="48" creationId="{B63D1608-911A-434A-A954-1C74FB06BA68}"/>
          </ac:picMkLst>
        </pc:picChg>
        <pc:picChg chg="add mod">
          <ac:chgData name="Hendrik Clijsters Stagiair" userId="3bc123fa-08b6-4488-b224-8a1184b5eaff" providerId="ADAL" clId="{9F7DE182-B06B-43F8-8E4B-0E135FF0ABAC}" dt="2022-02-22T13:14:42.040" v="749" actId="1076"/>
          <ac:picMkLst>
            <pc:docMk/>
            <pc:sldMk cId="3822095703" sldId="325"/>
            <ac:picMk id="50" creationId="{E4BA0425-3EE5-47EF-AB0C-180F02D9D0AE}"/>
          </ac:picMkLst>
        </pc:picChg>
        <pc:picChg chg="add mod">
          <ac:chgData name="Hendrik Clijsters Stagiair" userId="3bc123fa-08b6-4488-b224-8a1184b5eaff" providerId="ADAL" clId="{9F7DE182-B06B-43F8-8E4B-0E135FF0ABAC}" dt="2022-02-22T13:15:43.717" v="754" actId="1076"/>
          <ac:picMkLst>
            <pc:docMk/>
            <pc:sldMk cId="3822095703" sldId="325"/>
            <ac:picMk id="52" creationId="{3EE85E62-4EDB-402D-A6FF-54877747D5F1}"/>
          </ac:picMkLst>
        </pc:picChg>
        <pc:picChg chg="add mod">
          <ac:chgData name="Hendrik Clijsters Stagiair" userId="3bc123fa-08b6-4488-b224-8a1184b5eaff" providerId="ADAL" clId="{9F7DE182-B06B-43F8-8E4B-0E135FF0ABAC}" dt="2022-02-22T13:16:03.199" v="756" actId="1076"/>
          <ac:picMkLst>
            <pc:docMk/>
            <pc:sldMk cId="3822095703" sldId="325"/>
            <ac:picMk id="53" creationId="{0C3603C0-09E9-4446-80FD-FC1E7D30D64D}"/>
          </ac:picMkLst>
        </pc:picChg>
        <pc:picChg chg="add mod">
          <ac:chgData name="Hendrik Clijsters Stagiair" userId="3bc123fa-08b6-4488-b224-8a1184b5eaff" providerId="ADAL" clId="{9F7DE182-B06B-43F8-8E4B-0E135FF0ABAC}" dt="2022-02-22T13:16:36.037" v="760" actId="1076"/>
          <ac:picMkLst>
            <pc:docMk/>
            <pc:sldMk cId="3822095703" sldId="325"/>
            <ac:picMk id="55" creationId="{4760992E-3DF2-408B-9C50-4B7F1321F19C}"/>
          </ac:picMkLst>
        </pc:picChg>
        <pc:picChg chg="add mod">
          <ac:chgData name="Hendrik Clijsters Stagiair" userId="3bc123fa-08b6-4488-b224-8a1184b5eaff" providerId="ADAL" clId="{9F7DE182-B06B-43F8-8E4B-0E135FF0ABAC}" dt="2022-02-22T13:17:27.764" v="763" actId="1076"/>
          <ac:picMkLst>
            <pc:docMk/>
            <pc:sldMk cId="3822095703" sldId="325"/>
            <ac:picMk id="57" creationId="{88EE5DAB-4433-49B2-AFBB-220C13FF8B6F}"/>
          </ac:picMkLst>
        </pc:picChg>
        <pc:cxnChg chg="del">
          <ac:chgData name="Hendrik Clijsters Stagiair" userId="3bc123fa-08b6-4488-b224-8a1184b5eaff" providerId="ADAL" clId="{9F7DE182-B06B-43F8-8E4B-0E135FF0ABAC}" dt="2022-02-22T12:42:20.307" v="635" actId="478"/>
          <ac:cxnSpMkLst>
            <pc:docMk/>
            <pc:sldMk cId="3822095703" sldId="325"/>
            <ac:cxnSpMk id="5" creationId="{CF562CC3-B485-4B52-8CBB-FCE80F63D04F}"/>
          </ac:cxnSpMkLst>
        </pc:cxnChg>
        <pc:cxnChg chg="del">
          <ac:chgData name="Hendrik Clijsters Stagiair" userId="3bc123fa-08b6-4488-b224-8a1184b5eaff" providerId="ADAL" clId="{9F7DE182-B06B-43F8-8E4B-0E135FF0ABAC}" dt="2022-02-22T12:42:20.849" v="636" actId="478"/>
          <ac:cxnSpMkLst>
            <pc:docMk/>
            <pc:sldMk cId="3822095703" sldId="325"/>
            <ac:cxnSpMk id="16" creationId="{60E7104E-8884-4DDF-B5D3-65B603FA86C8}"/>
          </ac:cxnSpMkLst>
        </pc:cxnChg>
      </pc:sldChg>
    </pc:docChg>
  </pc:docChgLst>
  <pc:docChgLst>
    <pc:chgData name="Hendrik Clijsters" userId="3bc123fa-08b6-4488-b224-8a1184b5eaff" providerId="ADAL" clId="{5B943E3C-9383-4318-AC10-725B0DD70EBC}"/>
    <pc:docChg chg="undo redo custSel addSld delSld modSld sldOrd">
      <pc:chgData name="Hendrik Clijsters" userId="3bc123fa-08b6-4488-b224-8a1184b5eaff" providerId="ADAL" clId="{5B943E3C-9383-4318-AC10-725B0DD70EBC}" dt="2022-02-03T16:32:41.919" v="3292" actId="14100"/>
      <pc:docMkLst>
        <pc:docMk/>
      </pc:docMkLst>
      <pc:sldChg chg="addSp delSp modSp mod setBg modAnim">
        <pc:chgData name="Hendrik Clijsters" userId="3bc123fa-08b6-4488-b224-8a1184b5eaff" providerId="ADAL" clId="{5B943E3C-9383-4318-AC10-725B0DD70EBC}" dt="2022-02-03T14:40:06.181" v="657" actId="26606"/>
        <pc:sldMkLst>
          <pc:docMk/>
          <pc:sldMk cId="3278539891" sldId="256"/>
        </pc:sldMkLst>
        <pc:spChg chg="mod">
          <ac:chgData name="Hendrik Clijsters" userId="3bc123fa-08b6-4488-b224-8a1184b5eaff" providerId="ADAL" clId="{5B943E3C-9383-4318-AC10-725B0DD70EBC}" dt="2022-02-03T14:40:06.181" v="657" actId="26606"/>
          <ac:spMkLst>
            <pc:docMk/>
            <pc:sldMk cId="3278539891" sldId="256"/>
            <ac:spMk id="2" creationId="{2BEF9A1A-C736-4E49-B871-C62B92659265}"/>
          </ac:spMkLst>
        </pc:spChg>
        <pc:spChg chg="mod">
          <ac:chgData name="Hendrik Clijsters" userId="3bc123fa-08b6-4488-b224-8a1184b5eaff" providerId="ADAL" clId="{5B943E3C-9383-4318-AC10-725B0DD70EBC}" dt="2022-02-03T14:40:06.181" v="657" actId="26606"/>
          <ac:spMkLst>
            <pc:docMk/>
            <pc:sldMk cId="3278539891" sldId="256"/>
            <ac:spMk id="13" creationId="{6F815EFC-C8C7-440A-993F-A7568B98DB8A}"/>
          </ac:spMkLst>
        </pc:spChg>
        <pc:spChg chg="mod">
          <ac:chgData name="Hendrik Clijsters" userId="3bc123fa-08b6-4488-b224-8a1184b5eaff" providerId="ADAL" clId="{5B943E3C-9383-4318-AC10-725B0DD70EBC}" dt="2022-02-03T14:40:06.181" v="657" actId="26606"/>
          <ac:spMkLst>
            <pc:docMk/>
            <pc:sldMk cId="3278539891" sldId="256"/>
            <ac:spMk id="14" creationId="{6EB50C67-D9AB-4D44-BCE3-8CE0F11E326E}"/>
          </ac:spMkLst>
        </pc:spChg>
        <pc:spChg chg="add">
          <ac:chgData name="Hendrik Clijsters" userId="3bc123fa-08b6-4488-b224-8a1184b5eaff" providerId="ADAL" clId="{5B943E3C-9383-4318-AC10-725B0DD70EBC}" dt="2022-02-03T14:40:06.181" v="657" actId="26606"/>
          <ac:spMkLst>
            <pc:docMk/>
            <pc:sldMk cId="3278539891" sldId="256"/>
            <ac:spMk id="73" creationId="{71B2258F-86CA-4D4D-8270-BC05FCDEBFB3}"/>
          </ac:spMkLst>
        </pc:spChg>
        <pc:spChg chg="del">
          <ac:chgData name="Hendrik Clijsters" userId="3bc123fa-08b6-4488-b224-8a1184b5eaff" providerId="ADAL" clId="{5B943E3C-9383-4318-AC10-725B0DD70EBC}" dt="2022-02-03T14:40:06.181" v="657" actId="26606"/>
          <ac:spMkLst>
            <pc:docMk/>
            <pc:sldMk cId="3278539891" sldId="256"/>
            <ac:spMk id="1028" creationId="{E49CC64F-7275-4E33-961B-0C5CDC439875}"/>
          </ac:spMkLst>
        </pc:spChg>
        <pc:picChg chg="add mod ord">
          <ac:chgData name="Hendrik Clijsters" userId="3bc123fa-08b6-4488-b224-8a1184b5eaff" providerId="ADAL" clId="{5B943E3C-9383-4318-AC10-725B0DD70EBC}" dt="2022-02-03T14:40:06.181" v="657" actId="26606"/>
          <ac:picMkLst>
            <pc:docMk/>
            <pc:sldMk cId="3278539891" sldId="256"/>
            <ac:picMk id="4" creationId="{3A5FBD91-F255-43FC-85DB-B34B0279371D}"/>
          </ac:picMkLst>
        </pc:picChg>
        <pc:picChg chg="del">
          <ac:chgData name="Hendrik Clijsters" userId="3bc123fa-08b6-4488-b224-8a1184b5eaff" providerId="ADAL" clId="{5B943E3C-9383-4318-AC10-725B0DD70EBC}" dt="2022-02-03T14:39:58.319" v="655" actId="478"/>
          <ac:picMkLst>
            <pc:docMk/>
            <pc:sldMk cId="3278539891" sldId="256"/>
            <ac:picMk id="1026" creationId="{60228F2C-D562-4BA4-AD57-A342AD7B4958}"/>
          </ac:picMkLst>
        </pc:picChg>
      </pc:sldChg>
      <pc:sldChg chg="modSp mod">
        <pc:chgData name="Hendrik Clijsters" userId="3bc123fa-08b6-4488-b224-8a1184b5eaff" providerId="ADAL" clId="{5B943E3C-9383-4318-AC10-725B0DD70EBC}" dt="2022-02-03T14:50:46.073" v="827" actId="20577"/>
        <pc:sldMkLst>
          <pc:docMk/>
          <pc:sldMk cId="3778063478" sldId="287"/>
        </pc:sldMkLst>
        <pc:spChg chg="mod">
          <ac:chgData name="Hendrik Clijsters" userId="3bc123fa-08b6-4488-b224-8a1184b5eaff" providerId="ADAL" clId="{5B943E3C-9383-4318-AC10-725B0DD70EBC}" dt="2022-02-03T13:56:11.735" v="116" actId="20577"/>
          <ac:spMkLst>
            <pc:docMk/>
            <pc:sldMk cId="3778063478" sldId="287"/>
            <ac:spMk id="2" creationId="{1D434B87-A018-465F-AE62-BC9E532FA2B5}"/>
          </ac:spMkLst>
        </pc:spChg>
        <pc:spChg chg="mod">
          <ac:chgData name="Hendrik Clijsters" userId="3bc123fa-08b6-4488-b224-8a1184b5eaff" providerId="ADAL" clId="{5B943E3C-9383-4318-AC10-725B0DD70EBC}" dt="2022-02-03T14:50:46.073" v="827" actId="20577"/>
          <ac:spMkLst>
            <pc:docMk/>
            <pc:sldMk cId="3778063478" sldId="287"/>
            <ac:spMk id="4" creationId="{18778576-32D5-4F6C-970E-72F9FFF4F08E}"/>
          </ac:spMkLst>
        </pc:spChg>
      </pc:sldChg>
      <pc:sldChg chg="addSp delSp modSp mod delAnim">
        <pc:chgData name="Hendrik Clijsters" userId="3bc123fa-08b6-4488-b224-8a1184b5eaff" providerId="ADAL" clId="{5B943E3C-9383-4318-AC10-725B0DD70EBC}" dt="2022-02-03T15:35:29.429" v="2107" actId="20577"/>
        <pc:sldMkLst>
          <pc:docMk/>
          <pc:sldMk cId="1829855154" sldId="289"/>
        </pc:sldMkLst>
        <pc:spChg chg="mod">
          <ac:chgData name="Hendrik Clijsters" userId="3bc123fa-08b6-4488-b224-8a1184b5eaff" providerId="ADAL" clId="{5B943E3C-9383-4318-AC10-725B0DD70EBC}" dt="2022-02-03T15:35:29.429" v="2107" actId="20577"/>
          <ac:spMkLst>
            <pc:docMk/>
            <pc:sldMk cId="1829855154" sldId="289"/>
            <ac:spMk id="2" creationId="{1D434B87-A018-465F-AE62-BC9E532FA2B5}"/>
          </ac:spMkLst>
        </pc:spChg>
        <pc:spChg chg="del">
          <ac:chgData name="Hendrik Clijsters" userId="3bc123fa-08b6-4488-b224-8a1184b5eaff" providerId="ADAL" clId="{5B943E3C-9383-4318-AC10-725B0DD70EBC}" dt="2022-02-03T13:58:03.679" v="132" actId="478"/>
          <ac:spMkLst>
            <pc:docMk/>
            <pc:sldMk cId="1829855154" sldId="289"/>
            <ac:spMk id="4" creationId="{18778576-32D5-4F6C-970E-72F9FFF4F08E}"/>
          </ac:spMkLst>
        </pc:spChg>
        <pc:spChg chg="add del mod">
          <ac:chgData name="Hendrik Clijsters" userId="3bc123fa-08b6-4488-b224-8a1184b5eaff" providerId="ADAL" clId="{5B943E3C-9383-4318-AC10-725B0DD70EBC}" dt="2022-02-03T14:00:26.264" v="176" actId="478"/>
          <ac:spMkLst>
            <pc:docMk/>
            <pc:sldMk cId="1829855154" sldId="289"/>
            <ac:spMk id="5" creationId="{CE8DA9D9-7B92-494B-BB9A-51D2D2E7B1FE}"/>
          </ac:spMkLst>
        </pc:spChg>
        <pc:spChg chg="add del mod">
          <ac:chgData name="Hendrik Clijsters" userId="3bc123fa-08b6-4488-b224-8a1184b5eaff" providerId="ADAL" clId="{5B943E3C-9383-4318-AC10-725B0DD70EBC}" dt="2022-02-03T14:10:26.314" v="241"/>
          <ac:spMkLst>
            <pc:docMk/>
            <pc:sldMk cId="1829855154" sldId="289"/>
            <ac:spMk id="13" creationId="{E58B5FA1-B95F-4A51-902B-F70EFAFFEE39}"/>
          </ac:spMkLst>
        </pc:spChg>
        <pc:spChg chg="add mod">
          <ac:chgData name="Hendrik Clijsters" userId="3bc123fa-08b6-4488-b224-8a1184b5eaff" providerId="ADAL" clId="{5B943E3C-9383-4318-AC10-725B0DD70EBC}" dt="2022-02-03T15:01:58.237" v="1108" actId="207"/>
          <ac:spMkLst>
            <pc:docMk/>
            <pc:sldMk cId="1829855154" sldId="289"/>
            <ac:spMk id="14" creationId="{F5234724-662E-4038-B550-E8038B8E671D}"/>
          </ac:spMkLst>
        </pc:spChg>
        <pc:spChg chg="add mod">
          <ac:chgData name="Hendrik Clijsters" userId="3bc123fa-08b6-4488-b224-8a1184b5eaff" providerId="ADAL" clId="{5B943E3C-9383-4318-AC10-725B0DD70EBC}" dt="2022-02-03T14:14:06.115" v="457" actId="1076"/>
          <ac:spMkLst>
            <pc:docMk/>
            <pc:sldMk cId="1829855154" sldId="289"/>
            <ac:spMk id="15" creationId="{CAD87A01-6677-4E9F-A0D2-11B534416843}"/>
          </ac:spMkLst>
        </pc:spChg>
        <pc:spChg chg="add del mod">
          <ac:chgData name="Hendrik Clijsters" userId="3bc123fa-08b6-4488-b224-8a1184b5eaff" providerId="ADAL" clId="{5B943E3C-9383-4318-AC10-725B0DD70EBC}" dt="2022-02-03T14:15:42.540" v="459" actId="767"/>
          <ac:spMkLst>
            <pc:docMk/>
            <pc:sldMk cId="1829855154" sldId="289"/>
            <ac:spMk id="16" creationId="{1553F866-1B66-4D3F-A37F-1A1DCC282737}"/>
          </ac:spMkLst>
        </pc:spChg>
        <pc:spChg chg="add del mod">
          <ac:chgData name="Hendrik Clijsters" userId="3bc123fa-08b6-4488-b224-8a1184b5eaff" providerId="ADAL" clId="{5B943E3C-9383-4318-AC10-725B0DD70EBC}" dt="2022-02-03T14:15:54.928" v="468"/>
          <ac:spMkLst>
            <pc:docMk/>
            <pc:sldMk cId="1829855154" sldId="289"/>
            <ac:spMk id="17" creationId="{485AA1EE-8808-4663-9DCE-72C9D41D04FA}"/>
          </ac:spMkLst>
        </pc:spChg>
        <pc:spChg chg="add del mod">
          <ac:chgData name="Hendrik Clijsters" userId="3bc123fa-08b6-4488-b224-8a1184b5eaff" providerId="ADAL" clId="{5B943E3C-9383-4318-AC10-725B0DD70EBC}" dt="2022-02-03T14:15:54.928" v="468"/>
          <ac:spMkLst>
            <pc:docMk/>
            <pc:sldMk cId="1829855154" sldId="289"/>
            <ac:spMk id="18" creationId="{6A53CC33-9825-4DC8-B683-BDCC77044C92}"/>
          </ac:spMkLst>
        </pc:spChg>
        <pc:spChg chg="add mod">
          <ac:chgData name="Hendrik Clijsters" userId="3bc123fa-08b6-4488-b224-8a1184b5eaff" providerId="ADAL" clId="{5B943E3C-9383-4318-AC10-725B0DD70EBC}" dt="2022-02-03T14:17:24.391" v="494" actId="14100"/>
          <ac:spMkLst>
            <pc:docMk/>
            <pc:sldMk cId="1829855154" sldId="289"/>
            <ac:spMk id="19" creationId="{61507E20-9318-4342-9C4A-1714693FCE1B}"/>
          </ac:spMkLst>
        </pc:spChg>
        <pc:spChg chg="add mod">
          <ac:chgData name="Hendrik Clijsters" userId="3bc123fa-08b6-4488-b224-8a1184b5eaff" providerId="ADAL" clId="{5B943E3C-9383-4318-AC10-725B0DD70EBC}" dt="2022-02-03T15:01:39.707" v="1105" actId="207"/>
          <ac:spMkLst>
            <pc:docMk/>
            <pc:sldMk cId="1829855154" sldId="289"/>
            <ac:spMk id="20" creationId="{187F8D12-54BE-4A33-81B6-707B83EEE6B0}"/>
          </ac:spMkLst>
        </pc:spChg>
        <pc:spChg chg="add del mod">
          <ac:chgData name="Hendrik Clijsters" userId="3bc123fa-08b6-4488-b224-8a1184b5eaff" providerId="ADAL" clId="{5B943E3C-9383-4318-AC10-725B0DD70EBC}" dt="2022-02-03T14:19:10.532" v="567"/>
          <ac:spMkLst>
            <pc:docMk/>
            <pc:sldMk cId="1829855154" sldId="289"/>
            <ac:spMk id="21" creationId="{61CB08AC-807D-4C71-A6C1-1C9B5BAFA767}"/>
          </ac:spMkLst>
        </pc:spChg>
        <pc:picChg chg="add del mod">
          <ac:chgData name="Hendrik Clijsters" userId="3bc123fa-08b6-4488-b224-8a1184b5eaff" providerId="ADAL" clId="{5B943E3C-9383-4318-AC10-725B0DD70EBC}" dt="2022-02-03T14:00:18.024" v="171" actId="478"/>
          <ac:picMkLst>
            <pc:docMk/>
            <pc:sldMk cId="1829855154" sldId="289"/>
            <ac:picMk id="7" creationId="{782D159F-7737-4884-AE52-649F153BE13C}"/>
          </ac:picMkLst>
        </pc:picChg>
        <pc:picChg chg="add del mod">
          <ac:chgData name="Hendrik Clijsters" userId="3bc123fa-08b6-4488-b224-8a1184b5eaff" providerId="ADAL" clId="{5B943E3C-9383-4318-AC10-725B0DD70EBC}" dt="2022-02-03T14:08:01.174" v="179" actId="478"/>
          <ac:picMkLst>
            <pc:docMk/>
            <pc:sldMk cId="1829855154" sldId="289"/>
            <ac:picMk id="9" creationId="{33C885FA-2806-4061-97D1-06BB7F46C5A4}"/>
          </ac:picMkLst>
        </pc:picChg>
        <pc:picChg chg="add mod">
          <ac:chgData name="Hendrik Clijsters" userId="3bc123fa-08b6-4488-b224-8a1184b5eaff" providerId="ADAL" clId="{5B943E3C-9383-4318-AC10-725B0DD70EBC}" dt="2022-02-03T14:12:07.287" v="242" actId="1076"/>
          <ac:picMkLst>
            <pc:docMk/>
            <pc:sldMk cId="1829855154" sldId="289"/>
            <ac:picMk id="12" creationId="{CE9E87C4-300E-43E5-BE67-E2EAE1070CFE}"/>
          </ac:picMkLst>
        </pc:picChg>
      </pc:sldChg>
      <pc:sldChg chg="del">
        <pc:chgData name="Hendrik Clijsters" userId="3bc123fa-08b6-4488-b224-8a1184b5eaff" providerId="ADAL" clId="{5B943E3C-9383-4318-AC10-725B0DD70EBC}" dt="2022-02-03T15:55:21.743" v="2729" actId="47"/>
        <pc:sldMkLst>
          <pc:docMk/>
          <pc:sldMk cId="1389091648" sldId="290"/>
        </pc:sldMkLst>
      </pc:sldChg>
      <pc:sldChg chg="del">
        <pc:chgData name="Hendrik Clijsters" userId="3bc123fa-08b6-4488-b224-8a1184b5eaff" providerId="ADAL" clId="{5B943E3C-9383-4318-AC10-725B0DD70EBC}" dt="2022-02-03T15:55:27.975" v="2735" actId="47"/>
        <pc:sldMkLst>
          <pc:docMk/>
          <pc:sldMk cId="1497230850" sldId="291"/>
        </pc:sldMkLst>
      </pc:sldChg>
      <pc:sldChg chg="del">
        <pc:chgData name="Hendrik Clijsters" userId="3bc123fa-08b6-4488-b224-8a1184b5eaff" providerId="ADAL" clId="{5B943E3C-9383-4318-AC10-725B0DD70EBC}" dt="2022-02-03T15:55:26.059" v="2733" actId="47"/>
        <pc:sldMkLst>
          <pc:docMk/>
          <pc:sldMk cId="191871764" sldId="292"/>
        </pc:sldMkLst>
      </pc:sldChg>
      <pc:sldChg chg="del">
        <pc:chgData name="Hendrik Clijsters" userId="3bc123fa-08b6-4488-b224-8a1184b5eaff" providerId="ADAL" clId="{5B943E3C-9383-4318-AC10-725B0DD70EBC}" dt="2022-02-03T15:55:23.852" v="2731" actId="47"/>
        <pc:sldMkLst>
          <pc:docMk/>
          <pc:sldMk cId="2245527574" sldId="293"/>
        </pc:sldMkLst>
      </pc:sldChg>
      <pc:sldChg chg="del">
        <pc:chgData name="Hendrik Clijsters" userId="3bc123fa-08b6-4488-b224-8a1184b5eaff" providerId="ADAL" clId="{5B943E3C-9383-4318-AC10-725B0DD70EBC}" dt="2022-02-03T15:55:27.234" v="2734" actId="47"/>
        <pc:sldMkLst>
          <pc:docMk/>
          <pc:sldMk cId="1297777065" sldId="294"/>
        </pc:sldMkLst>
      </pc:sldChg>
      <pc:sldChg chg="del">
        <pc:chgData name="Hendrik Clijsters" userId="3bc123fa-08b6-4488-b224-8a1184b5eaff" providerId="ADAL" clId="{5B943E3C-9383-4318-AC10-725B0DD70EBC}" dt="2022-02-03T15:55:22.415" v="2730" actId="47"/>
        <pc:sldMkLst>
          <pc:docMk/>
          <pc:sldMk cId="313957759" sldId="295"/>
        </pc:sldMkLst>
      </pc:sldChg>
      <pc:sldChg chg="del">
        <pc:chgData name="Hendrik Clijsters" userId="3bc123fa-08b6-4488-b224-8a1184b5eaff" providerId="ADAL" clId="{5B943E3C-9383-4318-AC10-725B0DD70EBC}" dt="2022-02-03T15:55:25.097" v="2732" actId="47"/>
        <pc:sldMkLst>
          <pc:docMk/>
          <pc:sldMk cId="1200686682" sldId="297"/>
        </pc:sldMkLst>
      </pc:sldChg>
      <pc:sldChg chg="del">
        <pc:chgData name="Hendrik Clijsters" userId="3bc123fa-08b6-4488-b224-8a1184b5eaff" providerId="ADAL" clId="{5B943E3C-9383-4318-AC10-725B0DD70EBC}" dt="2022-02-03T15:55:28.880" v="2736" actId="47"/>
        <pc:sldMkLst>
          <pc:docMk/>
          <pc:sldMk cId="1323765127" sldId="298"/>
        </pc:sldMkLst>
      </pc:sldChg>
      <pc:sldChg chg="del">
        <pc:chgData name="Hendrik Clijsters" userId="3bc123fa-08b6-4488-b224-8a1184b5eaff" providerId="ADAL" clId="{5B943E3C-9383-4318-AC10-725B0DD70EBC}" dt="2022-02-03T15:55:29.723" v="2737" actId="47"/>
        <pc:sldMkLst>
          <pc:docMk/>
          <pc:sldMk cId="1709951317" sldId="299"/>
        </pc:sldMkLst>
      </pc:sldChg>
      <pc:sldChg chg="del">
        <pc:chgData name="Hendrik Clijsters" userId="3bc123fa-08b6-4488-b224-8a1184b5eaff" providerId="ADAL" clId="{5B943E3C-9383-4318-AC10-725B0DD70EBC}" dt="2022-02-03T15:55:30.794" v="2738" actId="47"/>
        <pc:sldMkLst>
          <pc:docMk/>
          <pc:sldMk cId="1545726003" sldId="301"/>
        </pc:sldMkLst>
      </pc:sldChg>
      <pc:sldChg chg="del">
        <pc:chgData name="Hendrik Clijsters" userId="3bc123fa-08b6-4488-b224-8a1184b5eaff" providerId="ADAL" clId="{5B943E3C-9383-4318-AC10-725B0DD70EBC}" dt="2022-02-03T15:55:31.676" v="2739" actId="47"/>
        <pc:sldMkLst>
          <pc:docMk/>
          <pc:sldMk cId="3850014380" sldId="302"/>
        </pc:sldMkLst>
      </pc:sldChg>
      <pc:sldChg chg="del">
        <pc:chgData name="Hendrik Clijsters" userId="3bc123fa-08b6-4488-b224-8a1184b5eaff" providerId="ADAL" clId="{5B943E3C-9383-4318-AC10-725B0DD70EBC}" dt="2022-02-03T15:55:33.726" v="2741" actId="47"/>
        <pc:sldMkLst>
          <pc:docMk/>
          <pc:sldMk cId="775917406" sldId="303"/>
        </pc:sldMkLst>
      </pc:sldChg>
      <pc:sldChg chg="del">
        <pc:chgData name="Hendrik Clijsters" userId="3bc123fa-08b6-4488-b224-8a1184b5eaff" providerId="ADAL" clId="{5B943E3C-9383-4318-AC10-725B0DD70EBC}" dt="2022-02-03T15:55:32.929" v="2740" actId="47"/>
        <pc:sldMkLst>
          <pc:docMk/>
          <pc:sldMk cId="62898518" sldId="304"/>
        </pc:sldMkLst>
      </pc:sldChg>
      <pc:sldChg chg="addSp delSp modSp add mod">
        <pc:chgData name="Hendrik Clijsters" userId="3bc123fa-08b6-4488-b224-8a1184b5eaff" providerId="ADAL" clId="{5B943E3C-9383-4318-AC10-725B0DD70EBC}" dt="2022-02-03T15:50:37.653" v="2602" actId="20577"/>
        <pc:sldMkLst>
          <pc:docMk/>
          <pc:sldMk cId="3768186098" sldId="305"/>
        </pc:sldMkLst>
        <pc:spChg chg="del">
          <ac:chgData name="Hendrik Clijsters" userId="3bc123fa-08b6-4488-b224-8a1184b5eaff" providerId="ADAL" clId="{5B943E3C-9383-4318-AC10-725B0DD70EBC}" dt="2022-02-03T14:19:30.643" v="609" actId="478"/>
          <ac:spMkLst>
            <pc:docMk/>
            <pc:sldMk cId="3768186098" sldId="305"/>
            <ac:spMk id="14" creationId="{F5234724-662E-4038-B550-E8038B8E671D}"/>
          </ac:spMkLst>
        </pc:spChg>
        <pc:spChg chg="mod">
          <ac:chgData name="Hendrik Clijsters" userId="3bc123fa-08b6-4488-b224-8a1184b5eaff" providerId="ADAL" clId="{5B943E3C-9383-4318-AC10-725B0DD70EBC}" dt="2022-02-03T15:49:36.005" v="2577" actId="20577"/>
          <ac:spMkLst>
            <pc:docMk/>
            <pc:sldMk cId="3768186098" sldId="305"/>
            <ac:spMk id="15" creationId="{CAD87A01-6677-4E9F-A0D2-11B534416843}"/>
          </ac:spMkLst>
        </pc:spChg>
        <pc:spChg chg="add mod">
          <ac:chgData name="Hendrik Clijsters" userId="3bc123fa-08b6-4488-b224-8a1184b5eaff" providerId="ADAL" clId="{5B943E3C-9383-4318-AC10-725B0DD70EBC}" dt="2022-02-03T15:50:28.363" v="2598" actId="20577"/>
          <ac:spMkLst>
            <pc:docMk/>
            <pc:sldMk cId="3768186098" sldId="305"/>
            <ac:spMk id="17" creationId="{02CF370B-1636-42F9-AF82-4D7885663813}"/>
          </ac:spMkLst>
        </pc:spChg>
        <pc:spChg chg="add mod">
          <ac:chgData name="Hendrik Clijsters" userId="3bc123fa-08b6-4488-b224-8a1184b5eaff" providerId="ADAL" clId="{5B943E3C-9383-4318-AC10-725B0DD70EBC}" dt="2022-02-03T15:50:37.653" v="2602" actId="20577"/>
          <ac:spMkLst>
            <pc:docMk/>
            <pc:sldMk cId="3768186098" sldId="305"/>
            <ac:spMk id="18" creationId="{4CB680FA-597D-4445-8EEB-1640E3C66EC8}"/>
          </ac:spMkLst>
        </pc:spChg>
        <pc:spChg chg="del">
          <ac:chgData name="Hendrik Clijsters" userId="3bc123fa-08b6-4488-b224-8a1184b5eaff" providerId="ADAL" clId="{5B943E3C-9383-4318-AC10-725B0DD70EBC}" dt="2022-02-03T14:19:28.132" v="607" actId="478"/>
          <ac:spMkLst>
            <pc:docMk/>
            <pc:sldMk cId="3768186098" sldId="305"/>
            <ac:spMk id="19" creationId="{61507E20-9318-4342-9C4A-1714693FCE1B}"/>
          </ac:spMkLst>
        </pc:spChg>
        <pc:spChg chg="del">
          <ac:chgData name="Hendrik Clijsters" userId="3bc123fa-08b6-4488-b224-8a1184b5eaff" providerId="ADAL" clId="{5B943E3C-9383-4318-AC10-725B0DD70EBC}" dt="2022-02-03T14:19:29.795" v="608" actId="478"/>
          <ac:spMkLst>
            <pc:docMk/>
            <pc:sldMk cId="3768186098" sldId="305"/>
            <ac:spMk id="20" creationId="{187F8D12-54BE-4A33-81B6-707B83EEE6B0}"/>
          </ac:spMkLst>
        </pc:spChg>
        <pc:picChg chg="add del mod">
          <ac:chgData name="Hendrik Clijsters" userId="3bc123fa-08b6-4488-b224-8a1184b5eaff" providerId="ADAL" clId="{5B943E3C-9383-4318-AC10-725B0DD70EBC}" dt="2022-02-03T14:43:18.779" v="683" actId="478"/>
          <ac:picMkLst>
            <pc:docMk/>
            <pc:sldMk cId="3768186098" sldId="305"/>
            <ac:picMk id="4" creationId="{9FE57A6C-4722-4227-95B0-F1CFE8872ED3}"/>
          </ac:picMkLst>
        </pc:picChg>
        <pc:picChg chg="add del mod">
          <ac:chgData name="Hendrik Clijsters" userId="3bc123fa-08b6-4488-b224-8a1184b5eaff" providerId="ADAL" clId="{5B943E3C-9383-4318-AC10-725B0DD70EBC}" dt="2022-02-03T15:46:35.273" v="2442" actId="21"/>
          <ac:picMkLst>
            <pc:docMk/>
            <pc:sldMk cId="3768186098" sldId="305"/>
            <ac:picMk id="6" creationId="{BF40A1E4-266B-41C7-9069-36EE8E9FB7F8}"/>
          </ac:picMkLst>
        </pc:picChg>
        <pc:picChg chg="add mod">
          <ac:chgData name="Hendrik Clijsters" userId="3bc123fa-08b6-4488-b224-8a1184b5eaff" providerId="ADAL" clId="{5B943E3C-9383-4318-AC10-725B0DD70EBC}" dt="2022-02-03T15:49:44.438" v="2580" actId="1076"/>
          <ac:picMkLst>
            <pc:docMk/>
            <pc:sldMk cId="3768186098" sldId="305"/>
            <ac:picMk id="8" creationId="{88BABD40-966C-43B3-8AB4-91ADA117B2B9}"/>
          </ac:picMkLst>
        </pc:picChg>
        <pc:picChg chg="add mod">
          <ac:chgData name="Hendrik Clijsters" userId="3bc123fa-08b6-4488-b224-8a1184b5eaff" providerId="ADAL" clId="{5B943E3C-9383-4318-AC10-725B0DD70EBC}" dt="2022-02-03T15:50:07.616" v="2585" actId="14100"/>
          <ac:picMkLst>
            <pc:docMk/>
            <pc:sldMk cId="3768186098" sldId="305"/>
            <ac:picMk id="10" creationId="{E43C87CE-82D4-4614-852E-D818EB9377B1}"/>
          </ac:picMkLst>
        </pc:picChg>
        <pc:picChg chg="del">
          <ac:chgData name="Hendrik Clijsters" userId="3bc123fa-08b6-4488-b224-8a1184b5eaff" providerId="ADAL" clId="{5B943E3C-9383-4318-AC10-725B0DD70EBC}" dt="2022-02-03T14:19:31.003" v="610" actId="478"/>
          <ac:picMkLst>
            <pc:docMk/>
            <pc:sldMk cId="3768186098" sldId="305"/>
            <ac:picMk id="12" creationId="{CE9E87C4-300E-43E5-BE67-E2EAE1070CFE}"/>
          </ac:picMkLst>
        </pc:picChg>
      </pc:sldChg>
      <pc:sldChg chg="addSp delSp modSp add mod ord modAnim">
        <pc:chgData name="Hendrik Clijsters" userId="3bc123fa-08b6-4488-b224-8a1184b5eaff" providerId="ADAL" clId="{5B943E3C-9383-4318-AC10-725B0DD70EBC}" dt="2022-02-03T15:20:54.197" v="1674"/>
        <pc:sldMkLst>
          <pc:docMk/>
          <pc:sldMk cId="1746046302" sldId="306"/>
        </pc:sldMkLst>
        <pc:spChg chg="mod">
          <ac:chgData name="Hendrik Clijsters" userId="3bc123fa-08b6-4488-b224-8a1184b5eaff" providerId="ADAL" clId="{5B943E3C-9383-4318-AC10-725B0DD70EBC}" dt="2022-02-03T14:45:20.392" v="704" actId="20577"/>
          <ac:spMkLst>
            <pc:docMk/>
            <pc:sldMk cId="1746046302" sldId="306"/>
            <ac:spMk id="2" creationId="{1D434B87-A018-465F-AE62-BC9E532FA2B5}"/>
          </ac:spMkLst>
        </pc:spChg>
        <pc:spChg chg="add mod">
          <ac:chgData name="Hendrik Clijsters" userId="3bc123fa-08b6-4488-b224-8a1184b5eaff" providerId="ADAL" clId="{5B943E3C-9383-4318-AC10-725B0DD70EBC}" dt="2022-02-03T14:56:36.068" v="954" actId="20577"/>
          <ac:spMkLst>
            <pc:docMk/>
            <pc:sldMk cId="1746046302" sldId="306"/>
            <ac:spMk id="3" creationId="{C59A41B1-2ABA-4834-9AF4-EF4669290953}"/>
          </ac:spMkLst>
        </pc:spChg>
        <pc:spChg chg="add mod">
          <ac:chgData name="Hendrik Clijsters" userId="3bc123fa-08b6-4488-b224-8a1184b5eaff" providerId="ADAL" clId="{5B943E3C-9383-4318-AC10-725B0DD70EBC}" dt="2022-02-03T14:54:32.895" v="833" actId="1076"/>
          <ac:spMkLst>
            <pc:docMk/>
            <pc:sldMk cId="1746046302" sldId="306"/>
            <ac:spMk id="4" creationId="{6CAC5544-D312-45BB-AA79-218B8E6C9B95}"/>
          </ac:spMkLst>
        </pc:spChg>
        <pc:spChg chg="add mod">
          <ac:chgData name="Hendrik Clijsters" userId="3bc123fa-08b6-4488-b224-8a1184b5eaff" providerId="ADAL" clId="{5B943E3C-9383-4318-AC10-725B0DD70EBC}" dt="2022-02-03T14:57:28.658" v="1050" actId="207"/>
          <ac:spMkLst>
            <pc:docMk/>
            <pc:sldMk cId="1746046302" sldId="306"/>
            <ac:spMk id="5" creationId="{FC1CBB83-F5A1-4297-85A0-ADEB46D8AD1A}"/>
          </ac:spMkLst>
        </pc:spChg>
        <pc:spChg chg="add mod">
          <ac:chgData name="Hendrik Clijsters" userId="3bc123fa-08b6-4488-b224-8a1184b5eaff" providerId="ADAL" clId="{5B943E3C-9383-4318-AC10-725B0DD70EBC}" dt="2022-02-03T14:54:48.049" v="855" actId="20577"/>
          <ac:spMkLst>
            <pc:docMk/>
            <pc:sldMk cId="1746046302" sldId="306"/>
            <ac:spMk id="13" creationId="{6223F24D-FE32-4CC6-A37B-BEC0C5A0A541}"/>
          </ac:spMkLst>
        </pc:spChg>
        <pc:spChg chg="del">
          <ac:chgData name="Hendrik Clijsters" userId="3bc123fa-08b6-4488-b224-8a1184b5eaff" providerId="ADAL" clId="{5B943E3C-9383-4318-AC10-725B0DD70EBC}" dt="2022-02-03T14:45:49.842" v="706" actId="478"/>
          <ac:spMkLst>
            <pc:docMk/>
            <pc:sldMk cId="1746046302" sldId="306"/>
            <ac:spMk id="14" creationId="{F5234724-662E-4038-B550-E8038B8E671D}"/>
          </ac:spMkLst>
        </pc:spChg>
        <pc:spChg chg="del">
          <ac:chgData name="Hendrik Clijsters" userId="3bc123fa-08b6-4488-b224-8a1184b5eaff" providerId="ADAL" clId="{5B943E3C-9383-4318-AC10-725B0DD70EBC}" dt="2022-02-03T14:45:48.346" v="705" actId="478"/>
          <ac:spMkLst>
            <pc:docMk/>
            <pc:sldMk cId="1746046302" sldId="306"/>
            <ac:spMk id="15" creationId="{CAD87A01-6677-4E9F-A0D2-11B534416843}"/>
          </ac:spMkLst>
        </pc:spChg>
        <pc:spChg chg="add mod">
          <ac:chgData name="Hendrik Clijsters" userId="3bc123fa-08b6-4488-b224-8a1184b5eaff" providerId="ADAL" clId="{5B943E3C-9383-4318-AC10-725B0DD70EBC}" dt="2022-02-03T14:55:12.933" v="942" actId="313"/>
          <ac:spMkLst>
            <pc:docMk/>
            <pc:sldMk cId="1746046302" sldId="306"/>
            <ac:spMk id="16" creationId="{26FD407E-E715-4CF5-93AC-8EA6B19DAF3B}"/>
          </ac:spMkLst>
        </pc:spChg>
        <pc:spChg chg="del">
          <ac:chgData name="Hendrik Clijsters" userId="3bc123fa-08b6-4488-b224-8a1184b5eaff" providerId="ADAL" clId="{5B943E3C-9383-4318-AC10-725B0DD70EBC}" dt="2022-02-03T14:45:51.171" v="707" actId="478"/>
          <ac:spMkLst>
            <pc:docMk/>
            <pc:sldMk cId="1746046302" sldId="306"/>
            <ac:spMk id="19" creationId="{61507E20-9318-4342-9C4A-1714693FCE1B}"/>
          </ac:spMkLst>
        </pc:spChg>
        <pc:spChg chg="del">
          <ac:chgData name="Hendrik Clijsters" userId="3bc123fa-08b6-4488-b224-8a1184b5eaff" providerId="ADAL" clId="{5B943E3C-9383-4318-AC10-725B0DD70EBC}" dt="2022-02-03T14:45:52.259" v="708" actId="478"/>
          <ac:spMkLst>
            <pc:docMk/>
            <pc:sldMk cId="1746046302" sldId="306"/>
            <ac:spMk id="20" creationId="{187F8D12-54BE-4A33-81B6-707B83EEE6B0}"/>
          </ac:spMkLst>
        </pc:spChg>
        <pc:picChg chg="del">
          <ac:chgData name="Hendrik Clijsters" userId="3bc123fa-08b6-4488-b224-8a1184b5eaff" providerId="ADAL" clId="{5B943E3C-9383-4318-AC10-725B0DD70EBC}" dt="2022-02-03T14:45:56.283" v="709" actId="478"/>
          <ac:picMkLst>
            <pc:docMk/>
            <pc:sldMk cId="1746046302" sldId="306"/>
            <ac:picMk id="12" creationId="{CE9E87C4-300E-43E5-BE67-E2EAE1070CFE}"/>
          </ac:picMkLst>
        </pc:picChg>
        <pc:picChg chg="add del mod">
          <ac:chgData name="Hendrik Clijsters" userId="3bc123fa-08b6-4488-b224-8a1184b5eaff" providerId="ADAL" clId="{5B943E3C-9383-4318-AC10-725B0DD70EBC}" dt="2022-02-03T15:08:12.314" v="1259" actId="478"/>
          <ac:picMkLst>
            <pc:docMk/>
            <pc:sldMk cId="1746046302" sldId="306"/>
            <ac:picMk id="1026" creationId="{B18102B5-0DAA-4E38-A985-594E3ADAC878}"/>
          </ac:picMkLst>
        </pc:picChg>
        <pc:picChg chg="add mod">
          <ac:chgData name="Hendrik Clijsters" userId="3bc123fa-08b6-4488-b224-8a1184b5eaff" providerId="ADAL" clId="{5B943E3C-9383-4318-AC10-725B0DD70EBC}" dt="2022-02-03T15:08:21.051" v="1263" actId="14100"/>
          <ac:picMkLst>
            <pc:docMk/>
            <pc:sldMk cId="1746046302" sldId="306"/>
            <ac:picMk id="1028" creationId="{B3020897-BFF8-4A63-A19E-9B8C3E4380A2}"/>
          </ac:picMkLst>
        </pc:picChg>
      </pc:sldChg>
      <pc:sldChg chg="addSp delSp modSp add mod">
        <pc:chgData name="Hendrik Clijsters" userId="3bc123fa-08b6-4488-b224-8a1184b5eaff" providerId="ADAL" clId="{5B943E3C-9383-4318-AC10-725B0DD70EBC}" dt="2022-02-03T15:49:09.768" v="2564" actId="1076"/>
        <pc:sldMkLst>
          <pc:docMk/>
          <pc:sldMk cId="3980877167" sldId="307"/>
        </pc:sldMkLst>
        <pc:spChg chg="mod">
          <ac:chgData name="Hendrik Clijsters" userId="3bc123fa-08b6-4488-b224-8a1184b5eaff" providerId="ADAL" clId="{5B943E3C-9383-4318-AC10-725B0DD70EBC}" dt="2022-02-03T15:36:51.128" v="2128" actId="20577"/>
          <ac:spMkLst>
            <pc:docMk/>
            <pc:sldMk cId="3980877167" sldId="307"/>
            <ac:spMk id="2" creationId="{1D434B87-A018-465F-AE62-BC9E532FA2B5}"/>
          </ac:spMkLst>
        </pc:spChg>
        <pc:spChg chg="add del mod">
          <ac:chgData name="Hendrik Clijsters" userId="3bc123fa-08b6-4488-b224-8a1184b5eaff" providerId="ADAL" clId="{5B943E3C-9383-4318-AC10-725B0DD70EBC}" dt="2022-02-03T15:38:39.649" v="2175" actId="478"/>
          <ac:spMkLst>
            <pc:docMk/>
            <pc:sldMk cId="3980877167" sldId="307"/>
            <ac:spMk id="10" creationId="{11BAB968-0FE1-4F13-9927-7F31739F54AD}"/>
          </ac:spMkLst>
        </pc:spChg>
        <pc:spChg chg="add del mod">
          <ac:chgData name="Hendrik Clijsters" userId="3bc123fa-08b6-4488-b224-8a1184b5eaff" providerId="ADAL" clId="{5B943E3C-9383-4318-AC10-725B0DD70EBC}" dt="2022-02-03T15:40:45.296" v="2286" actId="478"/>
          <ac:spMkLst>
            <pc:docMk/>
            <pc:sldMk cId="3980877167" sldId="307"/>
            <ac:spMk id="13" creationId="{0EF5BE09-34C7-4043-9CF0-7F7AC54FEE1A}"/>
          </ac:spMkLst>
        </pc:spChg>
        <pc:spChg chg="del">
          <ac:chgData name="Hendrik Clijsters" userId="3bc123fa-08b6-4488-b224-8a1184b5eaff" providerId="ADAL" clId="{5B943E3C-9383-4318-AC10-725B0DD70EBC}" dt="2022-02-03T15:37:01.822" v="2142" actId="478"/>
          <ac:spMkLst>
            <pc:docMk/>
            <pc:sldMk cId="3980877167" sldId="307"/>
            <ac:spMk id="14" creationId="{F5234724-662E-4038-B550-E8038B8E671D}"/>
          </ac:spMkLst>
        </pc:spChg>
        <pc:spChg chg="del mod">
          <ac:chgData name="Hendrik Clijsters" userId="3bc123fa-08b6-4488-b224-8a1184b5eaff" providerId="ADAL" clId="{5B943E3C-9383-4318-AC10-725B0DD70EBC}" dt="2022-02-03T15:43:01.675" v="2340" actId="478"/>
          <ac:spMkLst>
            <pc:docMk/>
            <pc:sldMk cId="3980877167" sldId="307"/>
            <ac:spMk id="15" creationId="{CAD87A01-6677-4E9F-A0D2-11B534416843}"/>
          </ac:spMkLst>
        </pc:spChg>
        <pc:spChg chg="add mod">
          <ac:chgData name="Hendrik Clijsters" userId="3bc123fa-08b6-4488-b224-8a1184b5eaff" providerId="ADAL" clId="{5B943E3C-9383-4318-AC10-725B0DD70EBC}" dt="2022-02-03T15:46:56.151" v="2447" actId="1076"/>
          <ac:spMkLst>
            <pc:docMk/>
            <pc:sldMk cId="3980877167" sldId="307"/>
            <ac:spMk id="16" creationId="{6BFF806A-8711-465C-9C4F-985E3BD1030B}"/>
          </ac:spMkLst>
        </pc:spChg>
        <pc:spChg chg="add del mod">
          <ac:chgData name="Hendrik Clijsters" userId="3bc123fa-08b6-4488-b224-8a1184b5eaff" providerId="ADAL" clId="{5B943E3C-9383-4318-AC10-725B0DD70EBC}" dt="2022-02-03T15:43:29.400" v="2347" actId="22"/>
          <ac:spMkLst>
            <pc:docMk/>
            <pc:sldMk cId="3980877167" sldId="307"/>
            <ac:spMk id="17" creationId="{4BABA99F-05AB-4ED3-99FC-9C4A62EA4B01}"/>
          </ac:spMkLst>
        </pc:spChg>
        <pc:spChg chg="add del">
          <ac:chgData name="Hendrik Clijsters" userId="3bc123fa-08b6-4488-b224-8a1184b5eaff" providerId="ADAL" clId="{5B943E3C-9383-4318-AC10-725B0DD70EBC}" dt="2022-02-03T15:43:31.304" v="2349" actId="22"/>
          <ac:spMkLst>
            <pc:docMk/>
            <pc:sldMk cId="3980877167" sldId="307"/>
            <ac:spMk id="18" creationId="{2FFD4279-D503-4655-A943-61D90B01D01D}"/>
          </ac:spMkLst>
        </pc:spChg>
        <pc:spChg chg="del">
          <ac:chgData name="Hendrik Clijsters" userId="3bc123fa-08b6-4488-b224-8a1184b5eaff" providerId="ADAL" clId="{5B943E3C-9383-4318-AC10-725B0DD70EBC}" dt="2022-02-03T15:37:03.249" v="2143" actId="478"/>
          <ac:spMkLst>
            <pc:docMk/>
            <pc:sldMk cId="3980877167" sldId="307"/>
            <ac:spMk id="19" creationId="{61507E20-9318-4342-9C4A-1714693FCE1B}"/>
          </ac:spMkLst>
        </pc:spChg>
        <pc:spChg chg="del">
          <ac:chgData name="Hendrik Clijsters" userId="3bc123fa-08b6-4488-b224-8a1184b5eaff" providerId="ADAL" clId="{5B943E3C-9383-4318-AC10-725B0DD70EBC}" dt="2022-02-03T15:37:04.198" v="2144" actId="478"/>
          <ac:spMkLst>
            <pc:docMk/>
            <pc:sldMk cId="3980877167" sldId="307"/>
            <ac:spMk id="20" creationId="{187F8D12-54BE-4A33-81B6-707B83EEE6B0}"/>
          </ac:spMkLst>
        </pc:spChg>
        <pc:spChg chg="add del mod">
          <ac:chgData name="Hendrik Clijsters" userId="3bc123fa-08b6-4488-b224-8a1184b5eaff" providerId="ADAL" clId="{5B943E3C-9383-4318-AC10-725B0DD70EBC}" dt="2022-02-03T15:48:17.183" v="2542" actId="1076"/>
          <ac:spMkLst>
            <pc:docMk/>
            <pc:sldMk cId="3980877167" sldId="307"/>
            <ac:spMk id="21" creationId="{8B9127C9-C10C-4CC8-A3FE-616BC3BDE944}"/>
          </ac:spMkLst>
        </pc:spChg>
        <pc:spChg chg="add mod">
          <ac:chgData name="Hendrik Clijsters" userId="3bc123fa-08b6-4488-b224-8a1184b5eaff" providerId="ADAL" clId="{5B943E3C-9383-4318-AC10-725B0DD70EBC}" dt="2022-02-03T15:45:10.003" v="2402" actId="1076"/>
          <ac:spMkLst>
            <pc:docMk/>
            <pc:sldMk cId="3980877167" sldId="307"/>
            <ac:spMk id="22" creationId="{6389F2E3-3677-41B5-8379-4D85C6B6B37E}"/>
          </ac:spMkLst>
        </pc:spChg>
        <pc:spChg chg="add mod">
          <ac:chgData name="Hendrik Clijsters" userId="3bc123fa-08b6-4488-b224-8a1184b5eaff" providerId="ADAL" clId="{5B943E3C-9383-4318-AC10-725B0DD70EBC}" dt="2022-02-03T15:46:56.151" v="2447" actId="1076"/>
          <ac:spMkLst>
            <pc:docMk/>
            <pc:sldMk cId="3980877167" sldId="307"/>
            <ac:spMk id="24" creationId="{19BF67E6-2FD0-457E-9D97-F7ED491818B6}"/>
          </ac:spMkLst>
        </pc:spChg>
        <pc:spChg chg="add mod">
          <ac:chgData name="Hendrik Clijsters" userId="3bc123fa-08b6-4488-b224-8a1184b5eaff" providerId="ADAL" clId="{5B943E3C-9383-4318-AC10-725B0DD70EBC}" dt="2022-02-03T15:46:58.417" v="2448" actId="1076"/>
          <ac:spMkLst>
            <pc:docMk/>
            <pc:sldMk cId="3980877167" sldId="307"/>
            <ac:spMk id="25" creationId="{A1611731-6F54-4758-8B30-1648522F99E5}"/>
          </ac:spMkLst>
        </pc:spChg>
        <pc:spChg chg="add mod">
          <ac:chgData name="Hendrik Clijsters" userId="3bc123fa-08b6-4488-b224-8a1184b5eaff" providerId="ADAL" clId="{5B943E3C-9383-4318-AC10-725B0DD70EBC}" dt="2022-02-03T15:49:06.758" v="2563" actId="255"/>
          <ac:spMkLst>
            <pc:docMk/>
            <pc:sldMk cId="3980877167" sldId="307"/>
            <ac:spMk id="28" creationId="{D1564F7D-6FBE-4DC4-A2DB-80F088545257}"/>
          </ac:spMkLst>
        </pc:spChg>
        <pc:spChg chg="add mod">
          <ac:chgData name="Hendrik Clijsters" userId="3bc123fa-08b6-4488-b224-8a1184b5eaff" providerId="ADAL" clId="{5B943E3C-9383-4318-AC10-725B0DD70EBC}" dt="2022-02-03T15:49:09.768" v="2564" actId="1076"/>
          <ac:spMkLst>
            <pc:docMk/>
            <pc:sldMk cId="3980877167" sldId="307"/>
            <ac:spMk id="29" creationId="{3DDB15A0-AB3C-4D20-8BAC-66A5B46DE2E8}"/>
          </ac:spMkLst>
        </pc:spChg>
        <pc:picChg chg="del">
          <ac:chgData name="Hendrik Clijsters" userId="3bc123fa-08b6-4488-b224-8a1184b5eaff" providerId="ADAL" clId="{5B943E3C-9383-4318-AC10-725B0DD70EBC}" dt="2022-02-03T15:37:04.717" v="2145" actId="478"/>
          <ac:picMkLst>
            <pc:docMk/>
            <pc:sldMk cId="3980877167" sldId="307"/>
            <ac:picMk id="12" creationId="{CE9E87C4-300E-43E5-BE67-E2EAE1070CFE}"/>
          </ac:picMkLst>
        </pc:picChg>
        <pc:picChg chg="add mod">
          <ac:chgData name="Hendrik Clijsters" userId="3bc123fa-08b6-4488-b224-8a1184b5eaff" providerId="ADAL" clId="{5B943E3C-9383-4318-AC10-725B0DD70EBC}" dt="2022-02-03T15:47:00.866" v="2449" actId="14100"/>
          <ac:picMkLst>
            <pc:docMk/>
            <pc:sldMk cId="3980877167" sldId="307"/>
            <ac:picMk id="26" creationId="{B3D330F1-C678-41D1-9D74-D4FB952B9B45}"/>
          </ac:picMkLst>
        </pc:picChg>
        <pc:cxnChg chg="add mod">
          <ac:chgData name="Hendrik Clijsters" userId="3bc123fa-08b6-4488-b224-8a1184b5eaff" providerId="ADAL" clId="{5B943E3C-9383-4318-AC10-725B0DD70EBC}" dt="2022-02-03T15:46:56.151" v="2447" actId="1076"/>
          <ac:cxnSpMkLst>
            <pc:docMk/>
            <pc:sldMk cId="3980877167" sldId="307"/>
            <ac:cxnSpMk id="23" creationId="{E5E959AD-F6C0-4808-AEBF-0FB44628D230}"/>
          </ac:cxnSpMkLst>
        </pc:cxnChg>
      </pc:sldChg>
      <pc:sldChg chg="addSp delSp modSp add mod modAnim">
        <pc:chgData name="Hendrik Clijsters" userId="3bc123fa-08b6-4488-b224-8a1184b5eaff" providerId="ADAL" clId="{5B943E3C-9383-4318-AC10-725B0DD70EBC}" dt="2022-02-03T15:42:47.410" v="2337" actId="208"/>
        <pc:sldMkLst>
          <pc:docMk/>
          <pc:sldMk cId="3605475391" sldId="308"/>
        </pc:sldMkLst>
        <pc:spChg chg="mod">
          <ac:chgData name="Hendrik Clijsters" userId="3bc123fa-08b6-4488-b224-8a1184b5eaff" providerId="ADAL" clId="{5B943E3C-9383-4318-AC10-725B0DD70EBC}" dt="2022-02-03T15:06:59.557" v="1182" actId="1076"/>
          <ac:spMkLst>
            <pc:docMk/>
            <pc:sldMk cId="3605475391" sldId="308"/>
            <ac:spMk id="2" creationId="{1D434B87-A018-465F-AE62-BC9E532FA2B5}"/>
          </ac:spMkLst>
        </pc:spChg>
        <pc:spChg chg="del">
          <ac:chgData name="Hendrik Clijsters" userId="3bc123fa-08b6-4488-b224-8a1184b5eaff" providerId="ADAL" clId="{5B943E3C-9383-4318-AC10-725B0DD70EBC}" dt="2022-02-03T15:06:51.195" v="1176" actId="478"/>
          <ac:spMkLst>
            <pc:docMk/>
            <pc:sldMk cId="3605475391" sldId="308"/>
            <ac:spMk id="3" creationId="{C59A41B1-2ABA-4834-9AF4-EF4669290953}"/>
          </ac:spMkLst>
        </pc:spChg>
        <pc:spChg chg="del">
          <ac:chgData name="Hendrik Clijsters" userId="3bc123fa-08b6-4488-b224-8a1184b5eaff" providerId="ADAL" clId="{5B943E3C-9383-4318-AC10-725B0DD70EBC}" dt="2022-02-03T15:06:54.810" v="1179" actId="478"/>
          <ac:spMkLst>
            <pc:docMk/>
            <pc:sldMk cId="3605475391" sldId="308"/>
            <ac:spMk id="4" creationId="{6CAC5544-D312-45BB-AA79-218B8E6C9B95}"/>
          </ac:spMkLst>
        </pc:spChg>
        <pc:spChg chg="del">
          <ac:chgData name="Hendrik Clijsters" userId="3bc123fa-08b6-4488-b224-8a1184b5eaff" providerId="ADAL" clId="{5B943E3C-9383-4318-AC10-725B0DD70EBC}" dt="2022-02-03T15:06:56.571" v="1180" actId="478"/>
          <ac:spMkLst>
            <pc:docMk/>
            <pc:sldMk cId="3605475391" sldId="308"/>
            <ac:spMk id="5" creationId="{FC1CBB83-F5A1-4297-85A0-ADEB46D8AD1A}"/>
          </ac:spMkLst>
        </pc:spChg>
        <pc:spChg chg="add del mod">
          <ac:chgData name="Hendrik Clijsters" userId="3bc123fa-08b6-4488-b224-8a1184b5eaff" providerId="ADAL" clId="{5B943E3C-9383-4318-AC10-725B0DD70EBC}" dt="2022-02-03T15:07:39.207" v="1257" actId="478"/>
          <ac:spMkLst>
            <pc:docMk/>
            <pc:sldMk cId="3605475391" sldId="308"/>
            <ac:spMk id="6" creationId="{B31CBBF1-123E-4229-BDA0-A42FDD0419D5}"/>
          </ac:spMkLst>
        </pc:spChg>
        <pc:spChg chg="add mod">
          <ac:chgData name="Hendrik Clijsters" userId="3bc123fa-08b6-4488-b224-8a1184b5eaff" providerId="ADAL" clId="{5B943E3C-9383-4318-AC10-725B0DD70EBC}" dt="2022-02-03T15:18:07.387" v="1600" actId="20577"/>
          <ac:spMkLst>
            <pc:docMk/>
            <pc:sldMk cId="3605475391" sldId="308"/>
            <ac:spMk id="7" creationId="{C9FA40AC-D9CF-41C9-AADD-C01F0F94BDEF}"/>
          </ac:spMkLst>
        </pc:spChg>
        <pc:spChg chg="add mod">
          <ac:chgData name="Hendrik Clijsters" userId="3bc123fa-08b6-4488-b224-8a1184b5eaff" providerId="ADAL" clId="{5B943E3C-9383-4318-AC10-725B0DD70EBC}" dt="2022-02-03T15:42:47.410" v="2337" actId="208"/>
          <ac:spMkLst>
            <pc:docMk/>
            <pc:sldMk cId="3605475391" sldId="308"/>
            <ac:spMk id="12" creationId="{E3A29816-1F01-48B4-B8F5-235396DD8F31}"/>
          </ac:spMkLst>
        </pc:spChg>
        <pc:spChg chg="del">
          <ac:chgData name="Hendrik Clijsters" userId="3bc123fa-08b6-4488-b224-8a1184b5eaff" providerId="ADAL" clId="{5B943E3C-9383-4318-AC10-725B0DD70EBC}" dt="2022-02-03T15:06:52.594" v="1177" actId="478"/>
          <ac:spMkLst>
            <pc:docMk/>
            <pc:sldMk cId="3605475391" sldId="308"/>
            <ac:spMk id="13" creationId="{6223F24D-FE32-4CC6-A37B-BEC0C5A0A541}"/>
          </ac:spMkLst>
        </pc:spChg>
        <pc:spChg chg="add mod">
          <ac:chgData name="Hendrik Clijsters" userId="3bc123fa-08b6-4488-b224-8a1184b5eaff" providerId="ADAL" clId="{5B943E3C-9383-4318-AC10-725B0DD70EBC}" dt="2022-02-03T15:16:25.702" v="1520" actId="14100"/>
          <ac:spMkLst>
            <pc:docMk/>
            <pc:sldMk cId="3605475391" sldId="308"/>
            <ac:spMk id="14" creationId="{88AA676A-7BDC-4310-B2A1-3533CD56D1D4}"/>
          </ac:spMkLst>
        </pc:spChg>
        <pc:spChg chg="del">
          <ac:chgData name="Hendrik Clijsters" userId="3bc123fa-08b6-4488-b224-8a1184b5eaff" providerId="ADAL" clId="{5B943E3C-9383-4318-AC10-725B0DD70EBC}" dt="2022-02-03T15:06:53.723" v="1178" actId="478"/>
          <ac:spMkLst>
            <pc:docMk/>
            <pc:sldMk cId="3605475391" sldId="308"/>
            <ac:spMk id="16" creationId="{26FD407E-E715-4CF5-93AC-8EA6B19DAF3B}"/>
          </ac:spMkLst>
        </pc:spChg>
        <pc:spChg chg="add mod">
          <ac:chgData name="Hendrik Clijsters" userId="3bc123fa-08b6-4488-b224-8a1184b5eaff" providerId="ADAL" clId="{5B943E3C-9383-4318-AC10-725B0DD70EBC}" dt="2022-02-03T15:19:36.760" v="1668" actId="14100"/>
          <ac:spMkLst>
            <pc:docMk/>
            <pc:sldMk cId="3605475391" sldId="308"/>
            <ac:spMk id="17" creationId="{E3D61931-4CFC-4647-9BF2-BD67BCD4FDA0}"/>
          </ac:spMkLst>
        </pc:spChg>
        <pc:spChg chg="add mod">
          <ac:chgData name="Hendrik Clijsters" userId="3bc123fa-08b6-4488-b224-8a1184b5eaff" providerId="ADAL" clId="{5B943E3C-9383-4318-AC10-725B0DD70EBC}" dt="2022-02-03T15:17:12.458" v="1530" actId="208"/>
          <ac:spMkLst>
            <pc:docMk/>
            <pc:sldMk cId="3605475391" sldId="308"/>
            <ac:spMk id="20" creationId="{F8851F57-E786-41AF-9A44-10E0FC8A0ECA}"/>
          </ac:spMkLst>
        </pc:spChg>
        <pc:picChg chg="del mod">
          <ac:chgData name="Hendrik Clijsters" userId="3bc123fa-08b6-4488-b224-8a1184b5eaff" providerId="ADAL" clId="{5B943E3C-9383-4318-AC10-725B0DD70EBC}" dt="2022-02-03T15:08:27.924" v="1264" actId="478"/>
          <ac:picMkLst>
            <pc:docMk/>
            <pc:sldMk cId="3605475391" sldId="308"/>
            <ac:picMk id="1026" creationId="{B18102B5-0DAA-4E38-A985-594E3ADAC878}"/>
          </ac:picMkLst>
        </pc:picChg>
        <pc:picChg chg="add mod">
          <ac:chgData name="Hendrik Clijsters" userId="3bc123fa-08b6-4488-b224-8a1184b5eaff" providerId="ADAL" clId="{5B943E3C-9383-4318-AC10-725B0DD70EBC}" dt="2022-02-03T15:08:46.541" v="1268" actId="1076"/>
          <ac:picMkLst>
            <pc:docMk/>
            <pc:sldMk cId="3605475391" sldId="308"/>
            <ac:picMk id="2050" creationId="{0A82D6A7-DDEE-4B46-A99D-4ADEC3C8B091}"/>
          </ac:picMkLst>
        </pc:picChg>
        <pc:cxnChg chg="add mod">
          <ac:chgData name="Hendrik Clijsters" userId="3bc123fa-08b6-4488-b224-8a1184b5eaff" providerId="ADAL" clId="{5B943E3C-9383-4318-AC10-725B0DD70EBC}" dt="2022-02-03T15:17:01.990" v="1528" actId="208"/>
          <ac:cxnSpMkLst>
            <pc:docMk/>
            <pc:sldMk cId="3605475391" sldId="308"/>
            <ac:cxnSpMk id="9" creationId="{AE9980BD-59C9-4DF8-B29A-E8AFCFDA5523}"/>
          </ac:cxnSpMkLst>
        </pc:cxnChg>
        <pc:cxnChg chg="add mod">
          <ac:chgData name="Hendrik Clijsters" userId="3bc123fa-08b6-4488-b224-8a1184b5eaff" providerId="ADAL" clId="{5B943E3C-9383-4318-AC10-725B0DD70EBC}" dt="2022-02-03T15:17:25.168" v="1533" actId="208"/>
          <ac:cxnSpMkLst>
            <pc:docMk/>
            <pc:sldMk cId="3605475391" sldId="308"/>
            <ac:cxnSpMk id="18" creationId="{D8A1524F-8C8E-423A-95EA-26E8D71E3F5E}"/>
          </ac:cxnSpMkLst>
        </pc:cxnChg>
      </pc:sldChg>
      <pc:sldChg chg="addSp delSp modSp add mod addAnim delAnim modAnim">
        <pc:chgData name="Hendrik Clijsters" userId="3bc123fa-08b6-4488-b224-8a1184b5eaff" providerId="ADAL" clId="{5B943E3C-9383-4318-AC10-725B0DD70EBC}" dt="2022-02-03T15:35:18.183" v="2082" actId="1037"/>
        <pc:sldMkLst>
          <pc:docMk/>
          <pc:sldMk cId="226800865" sldId="309"/>
        </pc:sldMkLst>
        <pc:spChg chg="add del mod">
          <ac:chgData name="Hendrik Clijsters" userId="3bc123fa-08b6-4488-b224-8a1184b5eaff" providerId="ADAL" clId="{5B943E3C-9383-4318-AC10-725B0DD70EBC}" dt="2022-02-03T15:23:07.428" v="1703" actId="478"/>
          <ac:spMkLst>
            <pc:docMk/>
            <pc:sldMk cId="226800865" sldId="309"/>
            <ac:spMk id="5" creationId="{A5E57CF8-3B5D-4AD0-AC34-FA92817622F0}"/>
          </ac:spMkLst>
        </pc:spChg>
        <pc:spChg chg="add del mod">
          <ac:chgData name="Hendrik Clijsters" userId="3bc123fa-08b6-4488-b224-8a1184b5eaff" providerId="ADAL" clId="{5B943E3C-9383-4318-AC10-725B0DD70EBC}" dt="2022-02-03T15:35:18.183" v="2082" actId="1037"/>
          <ac:spMkLst>
            <pc:docMk/>
            <pc:sldMk cId="226800865" sldId="309"/>
            <ac:spMk id="6" creationId="{D2E13EFD-D8A9-4F6E-A3B9-C0D64B5FA710}"/>
          </ac:spMkLst>
        </pc:spChg>
        <pc:spChg chg="del mod">
          <ac:chgData name="Hendrik Clijsters" userId="3bc123fa-08b6-4488-b224-8a1184b5eaff" providerId="ADAL" clId="{5B943E3C-9383-4318-AC10-725B0DD70EBC}" dt="2022-02-03T15:18:30.319" v="1609" actId="478"/>
          <ac:spMkLst>
            <pc:docMk/>
            <pc:sldMk cId="226800865" sldId="309"/>
            <ac:spMk id="7" creationId="{C9FA40AC-D9CF-41C9-AADD-C01F0F94BDEF}"/>
          </ac:spMkLst>
        </pc:spChg>
        <pc:spChg chg="add mod">
          <ac:chgData name="Hendrik Clijsters" userId="3bc123fa-08b6-4488-b224-8a1184b5eaff" providerId="ADAL" clId="{5B943E3C-9383-4318-AC10-725B0DD70EBC}" dt="2022-02-03T15:32:18.062" v="1942" actId="12"/>
          <ac:spMkLst>
            <pc:docMk/>
            <pc:sldMk cId="226800865" sldId="309"/>
            <ac:spMk id="8" creationId="{27D7B8E5-6A2B-4B36-962F-DCFCB84098C9}"/>
          </ac:spMkLst>
        </pc:spChg>
        <pc:spChg chg="del">
          <ac:chgData name="Hendrik Clijsters" userId="3bc123fa-08b6-4488-b224-8a1184b5eaff" providerId="ADAL" clId="{5B943E3C-9383-4318-AC10-725B0DD70EBC}" dt="2022-02-03T15:18:29.057" v="1607" actId="478"/>
          <ac:spMkLst>
            <pc:docMk/>
            <pc:sldMk cId="226800865" sldId="309"/>
            <ac:spMk id="12" creationId="{E3A29816-1F01-48B4-B8F5-235396DD8F31}"/>
          </ac:spMkLst>
        </pc:spChg>
        <pc:spChg chg="mod">
          <ac:chgData name="Hendrik Clijsters" userId="3bc123fa-08b6-4488-b224-8a1184b5eaff" providerId="ADAL" clId="{5B943E3C-9383-4318-AC10-725B0DD70EBC}" dt="2022-02-03T15:35:18.183" v="2082" actId="1037"/>
          <ac:spMkLst>
            <pc:docMk/>
            <pc:sldMk cId="226800865" sldId="309"/>
            <ac:spMk id="14" creationId="{88AA676A-7BDC-4310-B2A1-3533CD56D1D4}"/>
          </ac:spMkLst>
        </pc:spChg>
        <pc:spChg chg="add del mod">
          <ac:chgData name="Hendrik Clijsters" userId="3bc123fa-08b6-4488-b224-8a1184b5eaff" providerId="ADAL" clId="{5B943E3C-9383-4318-AC10-725B0DD70EBC}" dt="2022-02-03T15:22:27.758" v="1688"/>
          <ac:spMkLst>
            <pc:docMk/>
            <pc:sldMk cId="226800865" sldId="309"/>
            <ac:spMk id="15" creationId="{3A410B38-9819-4FA4-BF2C-C9FB86F3FCEB}"/>
          </ac:spMkLst>
        </pc:spChg>
        <pc:spChg chg="add del mod">
          <ac:chgData name="Hendrik Clijsters" userId="3bc123fa-08b6-4488-b224-8a1184b5eaff" providerId="ADAL" clId="{5B943E3C-9383-4318-AC10-725B0DD70EBC}" dt="2022-02-03T15:23:06.387" v="1702" actId="478"/>
          <ac:spMkLst>
            <pc:docMk/>
            <pc:sldMk cId="226800865" sldId="309"/>
            <ac:spMk id="16" creationId="{49010303-EA06-41D7-BBD2-B60ED1068D1F}"/>
          </ac:spMkLst>
        </pc:spChg>
        <pc:spChg chg="add mod">
          <ac:chgData name="Hendrik Clijsters" userId="3bc123fa-08b6-4488-b224-8a1184b5eaff" providerId="ADAL" clId="{5B943E3C-9383-4318-AC10-725B0DD70EBC}" dt="2022-02-03T15:35:18.183" v="2082" actId="1037"/>
          <ac:spMkLst>
            <pc:docMk/>
            <pc:sldMk cId="226800865" sldId="309"/>
            <ac:spMk id="17" creationId="{48CF5353-B2BF-4C57-BA4A-54A2047B8B9E}"/>
          </ac:spMkLst>
        </pc:spChg>
        <pc:spChg chg="add mod">
          <ac:chgData name="Hendrik Clijsters" userId="3bc123fa-08b6-4488-b224-8a1184b5eaff" providerId="ADAL" clId="{5B943E3C-9383-4318-AC10-725B0DD70EBC}" dt="2022-02-03T15:35:18.183" v="2082" actId="1037"/>
          <ac:spMkLst>
            <pc:docMk/>
            <pc:sldMk cId="226800865" sldId="309"/>
            <ac:spMk id="19" creationId="{369422B8-67C4-4AC1-BF8A-6CAF6F33B29D}"/>
          </ac:spMkLst>
        </pc:spChg>
        <pc:spChg chg="del mod">
          <ac:chgData name="Hendrik Clijsters" userId="3bc123fa-08b6-4488-b224-8a1184b5eaff" providerId="ADAL" clId="{5B943E3C-9383-4318-AC10-725B0DD70EBC}" dt="2022-02-03T15:18:27.030" v="1605" actId="478"/>
          <ac:spMkLst>
            <pc:docMk/>
            <pc:sldMk cId="226800865" sldId="309"/>
            <ac:spMk id="20" creationId="{F8851F57-E786-41AF-9A44-10E0FC8A0ECA}"/>
          </ac:spMkLst>
        </pc:spChg>
        <pc:spChg chg="add mod">
          <ac:chgData name="Hendrik Clijsters" userId="3bc123fa-08b6-4488-b224-8a1184b5eaff" providerId="ADAL" clId="{5B943E3C-9383-4318-AC10-725B0DD70EBC}" dt="2022-02-03T15:35:18.183" v="2082" actId="1037"/>
          <ac:spMkLst>
            <pc:docMk/>
            <pc:sldMk cId="226800865" sldId="309"/>
            <ac:spMk id="21" creationId="{C3CF1200-3C7E-49A8-AEA5-A665B4265D15}"/>
          </ac:spMkLst>
        </pc:spChg>
        <pc:spChg chg="add mod">
          <ac:chgData name="Hendrik Clijsters" userId="3bc123fa-08b6-4488-b224-8a1184b5eaff" providerId="ADAL" clId="{5B943E3C-9383-4318-AC10-725B0DD70EBC}" dt="2022-02-03T15:35:11.879" v="2049" actId="20577"/>
          <ac:spMkLst>
            <pc:docMk/>
            <pc:sldMk cId="226800865" sldId="309"/>
            <ac:spMk id="22" creationId="{109124DF-4B0C-4CE7-8663-A6D093CE8F8E}"/>
          </ac:spMkLst>
        </pc:spChg>
        <pc:picChg chg="add mod">
          <ac:chgData name="Hendrik Clijsters" userId="3bc123fa-08b6-4488-b224-8a1184b5eaff" providerId="ADAL" clId="{5B943E3C-9383-4318-AC10-725B0DD70EBC}" dt="2022-02-03T15:35:18.183" v="2082" actId="1037"/>
          <ac:picMkLst>
            <pc:docMk/>
            <pc:sldMk cId="226800865" sldId="309"/>
            <ac:picMk id="4" creationId="{BAD44429-B2B5-404C-ADB4-0EE21F3E64B3}"/>
          </ac:picMkLst>
        </pc:picChg>
        <pc:picChg chg="del">
          <ac:chgData name="Hendrik Clijsters" userId="3bc123fa-08b6-4488-b224-8a1184b5eaff" providerId="ADAL" clId="{5B943E3C-9383-4318-AC10-725B0DD70EBC}" dt="2022-02-03T15:18:24.956" v="1602" actId="478"/>
          <ac:picMkLst>
            <pc:docMk/>
            <pc:sldMk cId="226800865" sldId="309"/>
            <ac:picMk id="2050" creationId="{0A82D6A7-DDEE-4B46-A99D-4ADEC3C8B091}"/>
          </ac:picMkLst>
        </pc:picChg>
        <pc:cxnChg chg="del">
          <ac:chgData name="Hendrik Clijsters" userId="3bc123fa-08b6-4488-b224-8a1184b5eaff" providerId="ADAL" clId="{5B943E3C-9383-4318-AC10-725B0DD70EBC}" dt="2022-02-03T15:18:27.893" v="1606" actId="478"/>
          <ac:cxnSpMkLst>
            <pc:docMk/>
            <pc:sldMk cId="226800865" sldId="309"/>
            <ac:cxnSpMk id="9" creationId="{AE9980BD-59C9-4DF8-B29A-E8AFCFDA5523}"/>
          </ac:cxnSpMkLst>
        </pc:cxnChg>
        <pc:cxnChg chg="add">
          <ac:chgData name="Hendrik Clijsters" userId="3bc123fa-08b6-4488-b224-8a1184b5eaff" providerId="ADAL" clId="{5B943E3C-9383-4318-AC10-725B0DD70EBC}" dt="2022-02-03T15:32:32.613" v="1943" actId="11529"/>
          <ac:cxnSpMkLst>
            <pc:docMk/>
            <pc:sldMk cId="226800865" sldId="309"/>
            <ac:cxnSpMk id="13" creationId="{317DE1A8-AD19-4E87-A1BA-4734C3840899}"/>
          </ac:cxnSpMkLst>
        </pc:cxnChg>
        <pc:cxnChg chg="del">
          <ac:chgData name="Hendrik Clijsters" userId="3bc123fa-08b6-4488-b224-8a1184b5eaff" providerId="ADAL" clId="{5B943E3C-9383-4318-AC10-725B0DD70EBC}" dt="2022-02-03T15:18:25.862" v="1603" actId="478"/>
          <ac:cxnSpMkLst>
            <pc:docMk/>
            <pc:sldMk cId="226800865" sldId="309"/>
            <ac:cxnSpMk id="18" creationId="{D8A1524F-8C8E-423A-95EA-26E8D71E3F5E}"/>
          </ac:cxnSpMkLst>
        </pc:cxnChg>
        <pc:cxnChg chg="add mod">
          <ac:chgData name="Hendrik Clijsters" userId="3bc123fa-08b6-4488-b224-8a1184b5eaff" providerId="ADAL" clId="{5B943E3C-9383-4318-AC10-725B0DD70EBC}" dt="2022-02-03T15:32:42.476" v="1945" actId="1076"/>
          <ac:cxnSpMkLst>
            <pc:docMk/>
            <pc:sldMk cId="226800865" sldId="309"/>
            <ac:cxnSpMk id="23" creationId="{DDDEC669-04B1-4F43-BAA8-C901C49DAC60}"/>
          </ac:cxnSpMkLst>
        </pc:cxnChg>
        <pc:cxnChg chg="add mod">
          <ac:chgData name="Hendrik Clijsters" userId="3bc123fa-08b6-4488-b224-8a1184b5eaff" providerId="ADAL" clId="{5B943E3C-9383-4318-AC10-725B0DD70EBC}" dt="2022-02-03T15:33:55.905" v="1947" actId="1076"/>
          <ac:cxnSpMkLst>
            <pc:docMk/>
            <pc:sldMk cId="226800865" sldId="309"/>
            <ac:cxnSpMk id="24" creationId="{B041E742-FB32-4B9E-B555-944CAD854B03}"/>
          </ac:cxnSpMkLst>
        </pc:cxnChg>
      </pc:sldChg>
      <pc:sldChg chg="addSp delSp modSp add mod">
        <pc:chgData name="Hendrik Clijsters" userId="3bc123fa-08b6-4488-b224-8a1184b5eaff" providerId="ADAL" clId="{5B943E3C-9383-4318-AC10-725B0DD70EBC}" dt="2022-02-03T15:53:55.122" v="2700" actId="20577"/>
        <pc:sldMkLst>
          <pc:docMk/>
          <pc:sldMk cId="2335681349" sldId="310"/>
        </pc:sldMkLst>
        <pc:spChg chg="mod">
          <ac:chgData name="Hendrik Clijsters" userId="3bc123fa-08b6-4488-b224-8a1184b5eaff" providerId="ADAL" clId="{5B943E3C-9383-4318-AC10-725B0DD70EBC}" dt="2022-02-03T15:51:06.030" v="2605" actId="20577"/>
          <ac:spMkLst>
            <pc:docMk/>
            <pc:sldMk cId="2335681349" sldId="310"/>
            <ac:spMk id="15" creationId="{CAD87A01-6677-4E9F-A0D2-11B534416843}"/>
          </ac:spMkLst>
        </pc:spChg>
        <pc:spChg chg="mod">
          <ac:chgData name="Hendrik Clijsters" userId="3bc123fa-08b6-4488-b224-8a1184b5eaff" providerId="ADAL" clId="{5B943E3C-9383-4318-AC10-725B0DD70EBC}" dt="2022-02-03T15:52:03.757" v="2665" actId="20577"/>
          <ac:spMkLst>
            <pc:docMk/>
            <pc:sldMk cId="2335681349" sldId="310"/>
            <ac:spMk id="17" creationId="{02CF370B-1636-42F9-AF82-4D7885663813}"/>
          </ac:spMkLst>
        </pc:spChg>
        <pc:spChg chg="mod">
          <ac:chgData name="Hendrik Clijsters" userId="3bc123fa-08b6-4488-b224-8a1184b5eaff" providerId="ADAL" clId="{5B943E3C-9383-4318-AC10-725B0DD70EBC}" dt="2022-02-03T15:53:55.122" v="2700" actId="20577"/>
          <ac:spMkLst>
            <pc:docMk/>
            <pc:sldMk cId="2335681349" sldId="310"/>
            <ac:spMk id="18" creationId="{4CB680FA-597D-4445-8EEB-1640E3C66EC8}"/>
          </ac:spMkLst>
        </pc:spChg>
        <pc:picChg chg="add mod">
          <ac:chgData name="Hendrik Clijsters" userId="3bc123fa-08b6-4488-b224-8a1184b5eaff" providerId="ADAL" clId="{5B943E3C-9383-4318-AC10-725B0DD70EBC}" dt="2022-02-03T15:51:42.466" v="2614" actId="1076"/>
          <ac:picMkLst>
            <pc:docMk/>
            <pc:sldMk cId="2335681349" sldId="310"/>
            <ac:picMk id="4" creationId="{A0DF3D13-8625-4415-9389-B93AAC18557A}"/>
          </ac:picMkLst>
        </pc:picChg>
        <pc:picChg chg="add mod">
          <ac:chgData name="Hendrik Clijsters" userId="3bc123fa-08b6-4488-b224-8a1184b5eaff" providerId="ADAL" clId="{5B943E3C-9383-4318-AC10-725B0DD70EBC}" dt="2022-02-03T15:51:44.562" v="2615" actId="1076"/>
          <ac:picMkLst>
            <pc:docMk/>
            <pc:sldMk cId="2335681349" sldId="310"/>
            <ac:picMk id="6" creationId="{A61B2D13-9719-4446-9E72-9025548D9773}"/>
          </ac:picMkLst>
        </pc:picChg>
        <pc:picChg chg="del">
          <ac:chgData name="Hendrik Clijsters" userId="3bc123fa-08b6-4488-b224-8a1184b5eaff" providerId="ADAL" clId="{5B943E3C-9383-4318-AC10-725B0DD70EBC}" dt="2022-02-03T15:51:07.799" v="2606" actId="478"/>
          <ac:picMkLst>
            <pc:docMk/>
            <pc:sldMk cId="2335681349" sldId="310"/>
            <ac:picMk id="8" creationId="{88BABD40-966C-43B3-8AB4-91ADA117B2B9}"/>
          </ac:picMkLst>
        </pc:picChg>
        <pc:picChg chg="del">
          <ac:chgData name="Hendrik Clijsters" userId="3bc123fa-08b6-4488-b224-8a1184b5eaff" providerId="ADAL" clId="{5B943E3C-9383-4318-AC10-725B0DD70EBC}" dt="2022-02-03T15:51:08.558" v="2607" actId="478"/>
          <ac:picMkLst>
            <pc:docMk/>
            <pc:sldMk cId="2335681349" sldId="310"/>
            <ac:picMk id="10" creationId="{E43C87CE-82D4-4614-852E-D818EB9377B1}"/>
          </ac:picMkLst>
        </pc:picChg>
      </pc:sldChg>
      <pc:sldChg chg="addSp delSp modSp add mod">
        <pc:chgData name="Hendrik Clijsters" userId="3bc123fa-08b6-4488-b224-8a1184b5eaff" providerId="ADAL" clId="{5B943E3C-9383-4318-AC10-725B0DD70EBC}" dt="2022-02-03T15:55:16.134" v="2728" actId="20577"/>
        <pc:sldMkLst>
          <pc:docMk/>
          <pc:sldMk cId="156980822" sldId="311"/>
        </pc:sldMkLst>
        <pc:spChg chg="add mod">
          <ac:chgData name="Hendrik Clijsters" userId="3bc123fa-08b6-4488-b224-8a1184b5eaff" providerId="ADAL" clId="{5B943E3C-9383-4318-AC10-725B0DD70EBC}" dt="2022-02-03T15:54:26.610" v="2703" actId="207"/>
          <ac:spMkLst>
            <pc:docMk/>
            <pc:sldMk cId="156980822" sldId="311"/>
            <ac:spMk id="9" creationId="{A50BB58C-B6A1-4435-9448-5FD50188215B}"/>
          </ac:spMkLst>
        </pc:spChg>
        <pc:spChg chg="add mod">
          <ac:chgData name="Hendrik Clijsters" userId="3bc123fa-08b6-4488-b224-8a1184b5eaff" providerId="ADAL" clId="{5B943E3C-9383-4318-AC10-725B0DD70EBC}" dt="2022-02-03T15:54:51.629" v="2712" actId="1076"/>
          <ac:spMkLst>
            <pc:docMk/>
            <pc:sldMk cId="156980822" sldId="311"/>
            <ac:spMk id="14" creationId="{CAD76B3F-DB9A-49A9-86FC-A722EFF1BA14}"/>
          </ac:spMkLst>
        </pc:spChg>
        <pc:spChg chg="mod">
          <ac:chgData name="Hendrik Clijsters" userId="3bc123fa-08b6-4488-b224-8a1184b5eaff" providerId="ADAL" clId="{5B943E3C-9383-4318-AC10-725B0DD70EBC}" dt="2022-02-03T15:52:50.033" v="2689" actId="20577"/>
          <ac:spMkLst>
            <pc:docMk/>
            <pc:sldMk cId="156980822" sldId="311"/>
            <ac:spMk id="15" creationId="{CAD87A01-6677-4E9F-A0D2-11B534416843}"/>
          </ac:spMkLst>
        </pc:spChg>
        <pc:spChg chg="add mod">
          <ac:chgData name="Hendrik Clijsters" userId="3bc123fa-08b6-4488-b224-8a1184b5eaff" providerId="ADAL" clId="{5B943E3C-9383-4318-AC10-725B0DD70EBC}" dt="2022-02-03T15:55:01.460" v="2720" actId="20577"/>
          <ac:spMkLst>
            <pc:docMk/>
            <pc:sldMk cId="156980822" sldId="311"/>
            <ac:spMk id="16" creationId="{C5A12F97-5961-4252-A128-592F781505FB}"/>
          </ac:spMkLst>
        </pc:spChg>
        <pc:spChg chg="del">
          <ac:chgData name="Hendrik Clijsters" userId="3bc123fa-08b6-4488-b224-8a1184b5eaff" providerId="ADAL" clId="{5B943E3C-9383-4318-AC10-725B0DD70EBC}" dt="2022-02-03T15:52:53.568" v="2692" actId="478"/>
          <ac:spMkLst>
            <pc:docMk/>
            <pc:sldMk cId="156980822" sldId="311"/>
            <ac:spMk id="17" creationId="{02CF370B-1636-42F9-AF82-4D7885663813}"/>
          </ac:spMkLst>
        </pc:spChg>
        <pc:spChg chg="del">
          <ac:chgData name="Hendrik Clijsters" userId="3bc123fa-08b6-4488-b224-8a1184b5eaff" providerId="ADAL" clId="{5B943E3C-9383-4318-AC10-725B0DD70EBC}" dt="2022-02-03T15:52:54.842" v="2693" actId="478"/>
          <ac:spMkLst>
            <pc:docMk/>
            <pc:sldMk cId="156980822" sldId="311"/>
            <ac:spMk id="18" creationId="{4CB680FA-597D-4445-8EEB-1640E3C66EC8}"/>
          </ac:spMkLst>
        </pc:spChg>
        <pc:spChg chg="add mod">
          <ac:chgData name="Hendrik Clijsters" userId="3bc123fa-08b6-4488-b224-8a1184b5eaff" providerId="ADAL" clId="{5B943E3C-9383-4318-AC10-725B0DD70EBC}" dt="2022-02-03T15:55:16.134" v="2728" actId="20577"/>
          <ac:spMkLst>
            <pc:docMk/>
            <pc:sldMk cId="156980822" sldId="311"/>
            <ac:spMk id="19" creationId="{7B419633-0EA0-48F8-9FE3-45CAB36AF839}"/>
          </ac:spMkLst>
        </pc:spChg>
        <pc:picChg chg="del">
          <ac:chgData name="Hendrik Clijsters" userId="3bc123fa-08b6-4488-b224-8a1184b5eaff" providerId="ADAL" clId="{5B943E3C-9383-4318-AC10-725B0DD70EBC}" dt="2022-02-03T15:52:52.059" v="2690" actId="478"/>
          <ac:picMkLst>
            <pc:docMk/>
            <pc:sldMk cId="156980822" sldId="311"/>
            <ac:picMk id="4" creationId="{A0DF3D13-8625-4415-9389-B93AAC18557A}"/>
          </ac:picMkLst>
        </pc:picChg>
        <pc:picChg chg="add del">
          <ac:chgData name="Hendrik Clijsters" userId="3bc123fa-08b6-4488-b224-8a1184b5eaff" providerId="ADAL" clId="{5B943E3C-9383-4318-AC10-725B0DD70EBC}" dt="2022-02-03T15:53:14.665" v="2695" actId="478"/>
          <ac:picMkLst>
            <pc:docMk/>
            <pc:sldMk cId="156980822" sldId="311"/>
            <ac:picMk id="5" creationId="{871FF5B2-41F9-40EF-9498-C4A3A62BFBD6}"/>
          </ac:picMkLst>
        </pc:picChg>
        <pc:picChg chg="del">
          <ac:chgData name="Hendrik Clijsters" userId="3bc123fa-08b6-4488-b224-8a1184b5eaff" providerId="ADAL" clId="{5B943E3C-9383-4318-AC10-725B0DD70EBC}" dt="2022-02-03T15:52:52.420" v="2691" actId="478"/>
          <ac:picMkLst>
            <pc:docMk/>
            <pc:sldMk cId="156980822" sldId="311"/>
            <ac:picMk id="6" creationId="{A61B2D13-9719-4446-9E72-9025548D9773}"/>
          </ac:picMkLst>
        </pc:picChg>
        <pc:picChg chg="add mod">
          <ac:chgData name="Hendrik Clijsters" userId="3bc123fa-08b6-4488-b224-8a1184b5eaff" providerId="ADAL" clId="{5B943E3C-9383-4318-AC10-725B0DD70EBC}" dt="2022-02-03T15:53:41.406" v="2698" actId="1076"/>
          <ac:picMkLst>
            <pc:docMk/>
            <pc:sldMk cId="156980822" sldId="311"/>
            <ac:picMk id="8" creationId="{DB65E17D-EA28-48B0-80EC-59B1A3EF1856}"/>
          </ac:picMkLst>
        </pc:picChg>
      </pc:sldChg>
      <pc:sldChg chg="addSp delSp modSp add mod">
        <pc:chgData name="Hendrik Clijsters" userId="3bc123fa-08b6-4488-b224-8a1184b5eaff" providerId="ADAL" clId="{5B943E3C-9383-4318-AC10-725B0DD70EBC}" dt="2022-02-03T16:06:31.622" v="2997" actId="20577"/>
        <pc:sldMkLst>
          <pc:docMk/>
          <pc:sldMk cId="2215670462" sldId="312"/>
        </pc:sldMkLst>
        <pc:spChg chg="mod">
          <ac:chgData name="Hendrik Clijsters" userId="3bc123fa-08b6-4488-b224-8a1184b5eaff" providerId="ADAL" clId="{5B943E3C-9383-4318-AC10-725B0DD70EBC}" dt="2022-02-03T16:03:25.307" v="2883" actId="20577"/>
          <ac:spMkLst>
            <pc:docMk/>
            <pc:sldMk cId="2215670462" sldId="312"/>
            <ac:spMk id="2" creationId="{1D434B87-A018-465F-AE62-BC9E532FA2B5}"/>
          </ac:spMkLst>
        </pc:spChg>
        <pc:spChg chg="add del mod">
          <ac:chgData name="Hendrik Clijsters" userId="3bc123fa-08b6-4488-b224-8a1184b5eaff" providerId="ADAL" clId="{5B943E3C-9383-4318-AC10-725B0DD70EBC}" dt="2022-02-03T16:06:31.622" v="2997" actId="20577"/>
          <ac:spMkLst>
            <pc:docMk/>
            <pc:sldMk cId="2215670462" sldId="312"/>
            <ac:spMk id="5" creationId="{999A9801-E713-4499-A114-C7ACC8531121}"/>
          </ac:spMkLst>
        </pc:spChg>
        <pc:spChg chg="del">
          <ac:chgData name="Hendrik Clijsters" userId="3bc123fa-08b6-4488-b224-8a1184b5eaff" providerId="ADAL" clId="{5B943E3C-9383-4318-AC10-725B0DD70EBC}" dt="2022-02-03T15:57:02.884" v="2767" actId="478"/>
          <ac:spMkLst>
            <pc:docMk/>
            <pc:sldMk cId="2215670462" sldId="312"/>
            <ac:spMk id="9" creationId="{A50BB58C-B6A1-4435-9448-5FD50188215B}"/>
          </ac:spMkLst>
        </pc:spChg>
        <pc:spChg chg="add del mod">
          <ac:chgData name="Hendrik Clijsters" userId="3bc123fa-08b6-4488-b224-8a1184b5eaff" providerId="ADAL" clId="{5B943E3C-9383-4318-AC10-725B0DD70EBC}" dt="2022-02-03T16:04:29.080" v="2894" actId="1076"/>
          <ac:spMkLst>
            <pc:docMk/>
            <pc:sldMk cId="2215670462" sldId="312"/>
            <ac:spMk id="13" creationId="{7D1307FE-D0B0-4849-8396-0C7CDA8ED67D}"/>
          </ac:spMkLst>
        </pc:spChg>
        <pc:spChg chg="del">
          <ac:chgData name="Hendrik Clijsters" userId="3bc123fa-08b6-4488-b224-8a1184b5eaff" providerId="ADAL" clId="{5B943E3C-9383-4318-AC10-725B0DD70EBC}" dt="2022-02-03T15:57:05.322" v="2769" actId="478"/>
          <ac:spMkLst>
            <pc:docMk/>
            <pc:sldMk cId="2215670462" sldId="312"/>
            <ac:spMk id="14" creationId="{CAD76B3F-DB9A-49A9-86FC-A722EFF1BA14}"/>
          </ac:spMkLst>
        </pc:spChg>
        <pc:spChg chg="del">
          <ac:chgData name="Hendrik Clijsters" userId="3bc123fa-08b6-4488-b224-8a1184b5eaff" providerId="ADAL" clId="{5B943E3C-9383-4318-AC10-725B0DD70EBC}" dt="2022-02-03T15:57:01.058" v="2765" actId="478"/>
          <ac:spMkLst>
            <pc:docMk/>
            <pc:sldMk cId="2215670462" sldId="312"/>
            <ac:spMk id="15" creationId="{CAD87A01-6677-4E9F-A0D2-11B534416843}"/>
          </ac:spMkLst>
        </pc:spChg>
        <pc:spChg chg="del">
          <ac:chgData name="Hendrik Clijsters" userId="3bc123fa-08b6-4488-b224-8a1184b5eaff" providerId="ADAL" clId="{5B943E3C-9383-4318-AC10-725B0DD70EBC}" dt="2022-02-03T15:57:04.416" v="2768" actId="478"/>
          <ac:spMkLst>
            <pc:docMk/>
            <pc:sldMk cId="2215670462" sldId="312"/>
            <ac:spMk id="16" creationId="{C5A12F97-5961-4252-A128-592F781505FB}"/>
          </ac:spMkLst>
        </pc:spChg>
        <pc:spChg chg="del">
          <ac:chgData name="Hendrik Clijsters" userId="3bc123fa-08b6-4488-b224-8a1184b5eaff" providerId="ADAL" clId="{5B943E3C-9383-4318-AC10-725B0DD70EBC}" dt="2022-02-03T15:57:06.644" v="2770" actId="478"/>
          <ac:spMkLst>
            <pc:docMk/>
            <pc:sldMk cId="2215670462" sldId="312"/>
            <ac:spMk id="19" creationId="{7B419633-0EA0-48F8-9FE3-45CAB36AF839}"/>
          </ac:spMkLst>
        </pc:spChg>
        <pc:picChg chg="add del mod">
          <ac:chgData name="Hendrik Clijsters" userId="3bc123fa-08b6-4488-b224-8a1184b5eaff" providerId="ADAL" clId="{5B943E3C-9383-4318-AC10-725B0DD70EBC}" dt="2022-02-03T16:03:46.281" v="2891" actId="478"/>
          <ac:picMkLst>
            <pc:docMk/>
            <pc:sldMk cId="2215670462" sldId="312"/>
            <ac:picMk id="4" creationId="{4831E871-A503-4361-ACD4-18444DD8BF83}"/>
          </ac:picMkLst>
        </pc:picChg>
        <pc:picChg chg="del">
          <ac:chgData name="Hendrik Clijsters" userId="3bc123fa-08b6-4488-b224-8a1184b5eaff" providerId="ADAL" clId="{5B943E3C-9383-4318-AC10-725B0DD70EBC}" dt="2022-02-03T15:57:01.796" v="2766" actId="478"/>
          <ac:picMkLst>
            <pc:docMk/>
            <pc:sldMk cId="2215670462" sldId="312"/>
            <ac:picMk id="8" creationId="{DB65E17D-EA28-48B0-80EC-59B1A3EF1856}"/>
          </ac:picMkLst>
        </pc:picChg>
        <pc:picChg chg="add del mod">
          <ac:chgData name="Hendrik Clijsters" userId="3bc123fa-08b6-4488-b224-8a1184b5eaff" providerId="ADAL" clId="{5B943E3C-9383-4318-AC10-725B0DD70EBC}" dt="2022-02-03T16:03:20.915" v="2880"/>
          <ac:picMkLst>
            <pc:docMk/>
            <pc:sldMk cId="2215670462" sldId="312"/>
            <ac:picMk id="17" creationId="{E97042AB-6FDE-4A91-9298-FA4864FA36D9}"/>
          </ac:picMkLst>
        </pc:picChg>
        <pc:picChg chg="add mod">
          <ac:chgData name="Hendrik Clijsters" userId="3bc123fa-08b6-4488-b224-8a1184b5eaff" providerId="ADAL" clId="{5B943E3C-9383-4318-AC10-725B0DD70EBC}" dt="2022-02-03T16:03:47.698" v="2893" actId="1076"/>
          <ac:picMkLst>
            <pc:docMk/>
            <pc:sldMk cId="2215670462" sldId="312"/>
            <ac:picMk id="18" creationId="{1C4864D1-46F5-46BD-BC45-04F109EE4E93}"/>
          </ac:picMkLst>
        </pc:picChg>
      </pc:sldChg>
      <pc:sldChg chg="addSp delSp modSp add mod">
        <pc:chgData name="Hendrik Clijsters" userId="3bc123fa-08b6-4488-b224-8a1184b5eaff" providerId="ADAL" clId="{5B943E3C-9383-4318-AC10-725B0DD70EBC}" dt="2022-02-03T16:26:47.274" v="3206" actId="20577"/>
        <pc:sldMkLst>
          <pc:docMk/>
          <pc:sldMk cId="512405178" sldId="313"/>
        </pc:sldMkLst>
        <pc:spChg chg="mod">
          <ac:chgData name="Hendrik Clijsters" userId="3bc123fa-08b6-4488-b224-8a1184b5eaff" providerId="ADAL" clId="{5B943E3C-9383-4318-AC10-725B0DD70EBC}" dt="2022-02-03T16:03:31.371" v="2886" actId="20577"/>
          <ac:spMkLst>
            <pc:docMk/>
            <pc:sldMk cId="512405178" sldId="313"/>
            <ac:spMk id="2" creationId="{1D434B87-A018-465F-AE62-BC9E532FA2B5}"/>
          </ac:spMkLst>
        </pc:spChg>
        <pc:spChg chg="add mod">
          <ac:chgData name="Hendrik Clijsters" userId="3bc123fa-08b6-4488-b224-8a1184b5eaff" providerId="ADAL" clId="{5B943E3C-9383-4318-AC10-725B0DD70EBC}" dt="2022-02-03T16:04:58.403" v="2932" actId="1076"/>
          <ac:spMkLst>
            <pc:docMk/>
            <pc:sldMk cId="512405178" sldId="313"/>
            <ac:spMk id="3" creationId="{85B12B6A-158A-4B9D-800C-5F4D1A3E82AF}"/>
          </ac:spMkLst>
        </pc:spChg>
        <pc:spChg chg="del">
          <ac:chgData name="Hendrik Clijsters" userId="3bc123fa-08b6-4488-b224-8a1184b5eaff" providerId="ADAL" clId="{5B943E3C-9383-4318-AC10-725B0DD70EBC}" dt="2022-02-03T16:03:33.959" v="2887" actId="478"/>
          <ac:spMkLst>
            <pc:docMk/>
            <pc:sldMk cId="512405178" sldId="313"/>
            <ac:spMk id="5" creationId="{999A9801-E713-4499-A114-C7ACC8531121}"/>
          </ac:spMkLst>
        </pc:spChg>
        <pc:spChg chg="add mod">
          <ac:chgData name="Hendrik Clijsters" userId="3bc123fa-08b6-4488-b224-8a1184b5eaff" providerId="ADAL" clId="{5B943E3C-9383-4318-AC10-725B0DD70EBC}" dt="2022-02-03T16:26:24.908" v="3194" actId="1076"/>
          <ac:spMkLst>
            <pc:docMk/>
            <pc:sldMk cId="512405178" sldId="313"/>
            <ac:spMk id="12" creationId="{04DF5D7D-B2B1-4B85-B586-2D92E90C5B42}"/>
          </ac:spMkLst>
        </pc:spChg>
        <pc:spChg chg="add mod">
          <ac:chgData name="Hendrik Clijsters" userId="3bc123fa-08b6-4488-b224-8a1184b5eaff" providerId="ADAL" clId="{5B943E3C-9383-4318-AC10-725B0DD70EBC}" dt="2022-02-03T16:26:32.425" v="3197" actId="1076"/>
          <ac:spMkLst>
            <pc:docMk/>
            <pc:sldMk cId="512405178" sldId="313"/>
            <ac:spMk id="13" creationId="{00738521-FB6A-46B3-BDE7-9DB59E2460E9}"/>
          </ac:spMkLst>
        </pc:spChg>
        <pc:spChg chg="del">
          <ac:chgData name="Hendrik Clijsters" userId="3bc123fa-08b6-4488-b224-8a1184b5eaff" providerId="ADAL" clId="{5B943E3C-9383-4318-AC10-725B0DD70EBC}" dt="2022-02-03T16:03:35.009" v="2888" actId="478"/>
          <ac:spMkLst>
            <pc:docMk/>
            <pc:sldMk cId="512405178" sldId="313"/>
            <ac:spMk id="13" creationId="{7D1307FE-D0B0-4849-8396-0C7CDA8ED67D}"/>
          </ac:spMkLst>
        </pc:spChg>
        <pc:spChg chg="add mod">
          <ac:chgData name="Hendrik Clijsters" userId="3bc123fa-08b6-4488-b224-8a1184b5eaff" providerId="ADAL" clId="{5B943E3C-9383-4318-AC10-725B0DD70EBC}" dt="2022-02-03T16:26:40.376" v="3201" actId="20577"/>
          <ac:spMkLst>
            <pc:docMk/>
            <pc:sldMk cId="512405178" sldId="313"/>
            <ac:spMk id="14" creationId="{43AFF13A-B3C7-4B11-8AA1-D3802A800671}"/>
          </ac:spMkLst>
        </pc:spChg>
        <pc:spChg chg="add mod">
          <ac:chgData name="Hendrik Clijsters" userId="3bc123fa-08b6-4488-b224-8a1184b5eaff" providerId="ADAL" clId="{5B943E3C-9383-4318-AC10-725B0DD70EBC}" dt="2022-02-03T16:26:47.274" v="3206" actId="20577"/>
          <ac:spMkLst>
            <pc:docMk/>
            <pc:sldMk cId="512405178" sldId="313"/>
            <ac:spMk id="15" creationId="{C3599E33-F926-420B-892B-F03F43975AAA}"/>
          </ac:spMkLst>
        </pc:spChg>
        <pc:picChg chg="mod">
          <ac:chgData name="Hendrik Clijsters" userId="3bc123fa-08b6-4488-b224-8a1184b5eaff" providerId="ADAL" clId="{5B943E3C-9383-4318-AC10-725B0DD70EBC}" dt="2022-02-03T16:03:41.891" v="2890" actId="1076"/>
          <ac:picMkLst>
            <pc:docMk/>
            <pc:sldMk cId="512405178" sldId="313"/>
            <ac:picMk id="4" creationId="{4831E871-A503-4361-ACD4-18444DD8BF83}"/>
          </ac:picMkLst>
        </pc:picChg>
        <pc:cxnChg chg="add mod">
          <ac:chgData name="Hendrik Clijsters" userId="3bc123fa-08b6-4488-b224-8a1184b5eaff" providerId="ADAL" clId="{5B943E3C-9383-4318-AC10-725B0DD70EBC}" dt="2022-02-03T16:25:28.589" v="3183" actId="13822"/>
          <ac:cxnSpMkLst>
            <pc:docMk/>
            <pc:sldMk cId="512405178" sldId="313"/>
            <ac:cxnSpMk id="6" creationId="{8039559F-A8CA-4580-AC50-E289E147E2A4}"/>
          </ac:cxnSpMkLst>
        </pc:cxnChg>
        <pc:cxnChg chg="add mod">
          <ac:chgData name="Hendrik Clijsters" userId="3bc123fa-08b6-4488-b224-8a1184b5eaff" providerId="ADAL" clId="{5B943E3C-9383-4318-AC10-725B0DD70EBC}" dt="2022-02-03T16:25:38.862" v="3186" actId="1076"/>
          <ac:cxnSpMkLst>
            <pc:docMk/>
            <pc:sldMk cId="512405178" sldId="313"/>
            <ac:cxnSpMk id="8" creationId="{8B4176D7-520C-4906-B40E-B1A162543BA9}"/>
          </ac:cxnSpMkLst>
        </pc:cxnChg>
        <pc:cxnChg chg="add del">
          <ac:chgData name="Hendrik Clijsters" userId="3bc123fa-08b6-4488-b224-8a1184b5eaff" providerId="ADAL" clId="{5B943E3C-9383-4318-AC10-725B0DD70EBC}" dt="2022-02-03T16:25:57.361" v="3188" actId="11529"/>
          <ac:cxnSpMkLst>
            <pc:docMk/>
            <pc:sldMk cId="512405178" sldId="313"/>
            <ac:cxnSpMk id="10" creationId="{37D67521-8C85-468A-B396-8CFC29F2488C}"/>
          </ac:cxnSpMkLst>
        </pc:cxnChg>
      </pc:sldChg>
      <pc:sldChg chg="modSp add mod">
        <pc:chgData name="Hendrik Clijsters" userId="3bc123fa-08b6-4488-b224-8a1184b5eaff" providerId="ADAL" clId="{5B943E3C-9383-4318-AC10-725B0DD70EBC}" dt="2022-02-03T16:05:25.896" v="2952" actId="20577"/>
        <pc:sldMkLst>
          <pc:docMk/>
          <pc:sldMk cId="2589435960" sldId="314"/>
        </pc:sldMkLst>
        <pc:spChg chg="mod">
          <ac:chgData name="Hendrik Clijsters" userId="3bc123fa-08b6-4488-b224-8a1184b5eaff" providerId="ADAL" clId="{5B943E3C-9383-4318-AC10-725B0DD70EBC}" dt="2022-02-03T16:05:25.896" v="2952" actId="20577"/>
          <ac:spMkLst>
            <pc:docMk/>
            <pc:sldMk cId="2589435960" sldId="314"/>
            <ac:spMk id="3" creationId="{85B12B6A-158A-4B9D-800C-5F4D1A3E82AF}"/>
          </ac:spMkLst>
        </pc:spChg>
      </pc:sldChg>
      <pc:sldChg chg="addSp delSp modSp add mod">
        <pc:chgData name="Hendrik Clijsters" userId="3bc123fa-08b6-4488-b224-8a1184b5eaff" providerId="ADAL" clId="{5B943E3C-9383-4318-AC10-725B0DD70EBC}" dt="2022-02-03T16:06:12.430" v="2994" actId="14100"/>
        <pc:sldMkLst>
          <pc:docMk/>
          <pc:sldMk cId="524027593" sldId="315"/>
        </pc:sldMkLst>
        <pc:spChg chg="mod">
          <ac:chgData name="Hendrik Clijsters" userId="3bc123fa-08b6-4488-b224-8a1184b5eaff" providerId="ADAL" clId="{5B943E3C-9383-4318-AC10-725B0DD70EBC}" dt="2022-02-03T16:05:59.108" v="2961" actId="20577"/>
          <ac:spMkLst>
            <pc:docMk/>
            <pc:sldMk cId="524027593" sldId="315"/>
            <ac:spMk id="2" creationId="{1D434B87-A018-465F-AE62-BC9E532FA2B5}"/>
          </ac:spMkLst>
        </pc:spChg>
        <pc:spChg chg="mod">
          <ac:chgData name="Hendrik Clijsters" userId="3bc123fa-08b6-4488-b224-8a1184b5eaff" providerId="ADAL" clId="{5B943E3C-9383-4318-AC10-725B0DD70EBC}" dt="2022-02-03T16:06:12.430" v="2994" actId="14100"/>
          <ac:spMkLst>
            <pc:docMk/>
            <pc:sldMk cId="524027593" sldId="315"/>
            <ac:spMk id="3" creationId="{85B12B6A-158A-4B9D-800C-5F4D1A3E82AF}"/>
          </ac:spMkLst>
        </pc:spChg>
        <pc:picChg chg="del">
          <ac:chgData name="Hendrik Clijsters" userId="3bc123fa-08b6-4488-b224-8a1184b5eaff" providerId="ADAL" clId="{5B943E3C-9383-4318-AC10-725B0DD70EBC}" dt="2022-02-03T16:05:48.489" v="2954" actId="478"/>
          <ac:picMkLst>
            <pc:docMk/>
            <pc:sldMk cId="524027593" sldId="315"/>
            <ac:picMk id="4" creationId="{4831E871-A503-4361-ACD4-18444DD8BF83}"/>
          </ac:picMkLst>
        </pc:picChg>
        <pc:picChg chg="add mod">
          <ac:chgData name="Hendrik Clijsters" userId="3bc123fa-08b6-4488-b224-8a1184b5eaff" providerId="ADAL" clId="{5B943E3C-9383-4318-AC10-725B0DD70EBC}" dt="2022-02-03T16:05:53.125" v="2957" actId="1076"/>
          <ac:picMkLst>
            <pc:docMk/>
            <pc:sldMk cId="524027593" sldId="315"/>
            <ac:picMk id="6" creationId="{55BD9B25-9654-4484-8744-C7459BA85C5E}"/>
          </ac:picMkLst>
        </pc:picChg>
      </pc:sldChg>
      <pc:sldChg chg="addSp modSp add mod">
        <pc:chgData name="Hendrik Clijsters" userId="3bc123fa-08b6-4488-b224-8a1184b5eaff" providerId="ADAL" clId="{5B943E3C-9383-4318-AC10-725B0DD70EBC}" dt="2022-02-03T16:10:40.496" v="3125" actId="20577"/>
        <pc:sldMkLst>
          <pc:docMk/>
          <pc:sldMk cId="1115280100" sldId="316"/>
        </pc:sldMkLst>
        <pc:spChg chg="mod">
          <ac:chgData name="Hendrik Clijsters" userId="3bc123fa-08b6-4488-b224-8a1184b5eaff" providerId="ADAL" clId="{5B943E3C-9383-4318-AC10-725B0DD70EBC}" dt="2022-02-03T16:07:17.824" v="3000" actId="20577"/>
          <ac:spMkLst>
            <pc:docMk/>
            <pc:sldMk cId="1115280100" sldId="316"/>
            <ac:spMk id="2" creationId="{1D434B87-A018-465F-AE62-BC9E532FA2B5}"/>
          </ac:spMkLst>
        </pc:spChg>
        <pc:spChg chg="mod">
          <ac:chgData name="Hendrik Clijsters" userId="3bc123fa-08b6-4488-b224-8a1184b5eaff" providerId="ADAL" clId="{5B943E3C-9383-4318-AC10-725B0DD70EBC}" dt="2022-02-03T16:10:40.496" v="3125" actId="20577"/>
          <ac:spMkLst>
            <pc:docMk/>
            <pc:sldMk cId="1115280100" sldId="316"/>
            <ac:spMk id="3" creationId="{85B12B6A-158A-4B9D-800C-5F4D1A3E82AF}"/>
          </ac:spMkLst>
        </pc:spChg>
        <pc:spChg chg="add mod">
          <ac:chgData name="Hendrik Clijsters" userId="3bc123fa-08b6-4488-b224-8a1184b5eaff" providerId="ADAL" clId="{5B943E3C-9383-4318-AC10-725B0DD70EBC}" dt="2022-02-03T16:09:33.426" v="3093" actId="20577"/>
          <ac:spMkLst>
            <pc:docMk/>
            <pc:sldMk cId="1115280100" sldId="316"/>
            <ac:spMk id="7" creationId="{D2F52362-F119-4DB6-AC2F-BA72AC9D4D51}"/>
          </ac:spMkLst>
        </pc:spChg>
      </pc:sldChg>
      <pc:sldChg chg="addSp delSp modSp add mod">
        <pc:chgData name="Hendrik Clijsters" userId="3bc123fa-08b6-4488-b224-8a1184b5eaff" providerId="ADAL" clId="{5B943E3C-9383-4318-AC10-725B0DD70EBC}" dt="2022-02-03T16:12:24.360" v="3180" actId="1076"/>
        <pc:sldMkLst>
          <pc:docMk/>
          <pc:sldMk cId="33654764" sldId="317"/>
        </pc:sldMkLst>
        <pc:spChg chg="mod">
          <ac:chgData name="Hendrik Clijsters" userId="3bc123fa-08b6-4488-b224-8a1184b5eaff" providerId="ADAL" clId="{5B943E3C-9383-4318-AC10-725B0DD70EBC}" dt="2022-02-03T16:09:07.567" v="3075" actId="20577"/>
          <ac:spMkLst>
            <pc:docMk/>
            <pc:sldMk cId="33654764" sldId="317"/>
            <ac:spMk id="2" creationId="{1D434B87-A018-465F-AE62-BC9E532FA2B5}"/>
          </ac:spMkLst>
        </pc:spChg>
        <pc:spChg chg="del">
          <ac:chgData name="Hendrik Clijsters" userId="3bc123fa-08b6-4488-b224-8a1184b5eaff" providerId="ADAL" clId="{5B943E3C-9383-4318-AC10-725B0DD70EBC}" dt="2022-02-03T16:11:40.430" v="3127" actId="478"/>
          <ac:spMkLst>
            <pc:docMk/>
            <pc:sldMk cId="33654764" sldId="317"/>
            <ac:spMk id="3" creationId="{85B12B6A-158A-4B9D-800C-5F4D1A3E82AF}"/>
          </ac:spMkLst>
        </pc:spChg>
        <pc:spChg chg="add mod">
          <ac:chgData name="Hendrik Clijsters" userId="3bc123fa-08b6-4488-b224-8a1184b5eaff" providerId="ADAL" clId="{5B943E3C-9383-4318-AC10-725B0DD70EBC}" dt="2022-02-03T16:12:02.329" v="3173" actId="14100"/>
          <ac:spMkLst>
            <pc:docMk/>
            <pc:sldMk cId="33654764" sldId="317"/>
            <ac:spMk id="8" creationId="{52CFAC4A-5B7D-4A4E-B15A-02A1B74D489E}"/>
          </ac:spMkLst>
        </pc:spChg>
        <pc:picChg chg="add del mod">
          <ac:chgData name="Hendrik Clijsters" userId="3bc123fa-08b6-4488-b224-8a1184b5eaff" providerId="ADAL" clId="{5B943E3C-9383-4318-AC10-725B0DD70EBC}" dt="2022-02-03T16:12:15.238" v="3174" actId="478"/>
          <ac:picMkLst>
            <pc:docMk/>
            <pc:sldMk cId="33654764" sldId="317"/>
            <ac:picMk id="5" creationId="{FF14CDDF-772D-47C9-8394-21CBE3969D7F}"/>
          </ac:picMkLst>
        </pc:picChg>
        <pc:picChg chg="del">
          <ac:chgData name="Hendrik Clijsters" userId="3bc123fa-08b6-4488-b224-8a1184b5eaff" providerId="ADAL" clId="{5B943E3C-9383-4318-AC10-725B0DD70EBC}" dt="2022-02-03T16:08:12.976" v="3069" actId="478"/>
          <ac:picMkLst>
            <pc:docMk/>
            <pc:sldMk cId="33654764" sldId="317"/>
            <ac:picMk id="6" creationId="{55BD9B25-9654-4484-8744-C7459BA85C5E}"/>
          </ac:picMkLst>
        </pc:picChg>
        <pc:picChg chg="add mod">
          <ac:chgData name="Hendrik Clijsters" userId="3bc123fa-08b6-4488-b224-8a1184b5eaff" providerId="ADAL" clId="{5B943E3C-9383-4318-AC10-725B0DD70EBC}" dt="2022-02-03T16:12:24.360" v="3180" actId="1076"/>
          <ac:picMkLst>
            <pc:docMk/>
            <pc:sldMk cId="33654764" sldId="317"/>
            <ac:picMk id="9" creationId="{F11AA6BC-046B-4063-9789-043602FE295B}"/>
          </ac:picMkLst>
        </pc:picChg>
      </pc:sldChg>
      <pc:sldChg chg="delSp modSp add mod">
        <pc:chgData name="Hendrik Clijsters" userId="3bc123fa-08b6-4488-b224-8a1184b5eaff" providerId="ADAL" clId="{5B943E3C-9383-4318-AC10-725B0DD70EBC}" dt="2022-02-03T16:32:41.919" v="3292" actId="14100"/>
        <pc:sldMkLst>
          <pc:docMk/>
          <pc:sldMk cId="4252904138" sldId="318"/>
        </pc:sldMkLst>
        <pc:spChg chg="mod">
          <ac:chgData name="Hendrik Clijsters" userId="3bc123fa-08b6-4488-b224-8a1184b5eaff" providerId="ADAL" clId="{5B943E3C-9383-4318-AC10-725B0DD70EBC}" dt="2022-02-03T16:31:12.903" v="3232" actId="6549"/>
          <ac:spMkLst>
            <pc:docMk/>
            <pc:sldMk cId="4252904138" sldId="318"/>
            <ac:spMk id="2" creationId="{1D434B87-A018-465F-AE62-BC9E532FA2B5}"/>
          </ac:spMkLst>
        </pc:spChg>
        <pc:spChg chg="mod">
          <ac:chgData name="Hendrik Clijsters" userId="3bc123fa-08b6-4488-b224-8a1184b5eaff" providerId="ADAL" clId="{5B943E3C-9383-4318-AC10-725B0DD70EBC}" dt="2022-02-03T16:32:41.919" v="3292" actId="14100"/>
          <ac:spMkLst>
            <pc:docMk/>
            <pc:sldMk cId="4252904138" sldId="318"/>
            <ac:spMk id="8" creationId="{52CFAC4A-5B7D-4A4E-B15A-02A1B74D489E}"/>
          </ac:spMkLst>
        </pc:spChg>
        <pc:picChg chg="del">
          <ac:chgData name="Hendrik Clijsters" userId="3bc123fa-08b6-4488-b224-8a1184b5eaff" providerId="ADAL" clId="{5B943E3C-9383-4318-AC10-725B0DD70EBC}" dt="2022-02-03T16:31:14.792" v="3233" actId="478"/>
          <ac:picMkLst>
            <pc:docMk/>
            <pc:sldMk cId="4252904138" sldId="318"/>
            <ac:picMk id="9" creationId="{F11AA6BC-046B-4063-9789-043602FE295B}"/>
          </ac:picMkLst>
        </pc:picChg>
      </pc:sldChg>
    </pc:docChg>
  </pc:docChgLst>
  <pc:docChgLst>
    <pc:chgData name="Hendrik Clijsters" userId="3bc123fa-08b6-4488-b224-8a1184b5eaff" providerId="ADAL" clId="{B62245CA-A4B0-4DAA-BC7A-4FBB9516EC4D}"/>
    <pc:docChg chg="custSel modSld">
      <pc:chgData name="Hendrik Clijsters" userId="3bc123fa-08b6-4488-b224-8a1184b5eaff" providerId="ADAL" clId="{B62245CA-A4B0-4DAA-BC7A-4FBB9516EC4D}" dt="2022-04-18T12:08:33.692" v="36" actId="20577"/>
      <pc:docMkLst>
        <pc:docMk/>
      </pc:docMkLst>
      <pc:sldChg chg="addSp delSp modSp mod">
        <pc:chgData name="Hendrik Clijsters" userId="3bc123fa-08b6-4488-b224-8a1184b5eaff" providerId="ADAL" clId="{B62245CA-A4B0-4DAA-BC7A-4FBB9516EC4D}" dt="2022-04-18T12:08:33.692" v="36" actId="20577"/>
        <pc:sldMkLst>
          <pc:docMk/>
          <pc:sldMk cId="3278539891" sldId="256"/>
        </pc:sldMkLst>
        <pc:spChg chg="mod">
          <ac:chgData name="Hendrik Clijsters" userId="3bc123fa-08b6-4488-b224-8a1184b5eaff" providerId="ADAL" clId="{B62245CA-A4B0-4DAA-BC7A-4FBB9516EC4D}" dt="2022-04-18T12:08:03.292" v="23" actId="20577"/>
          <ac:spMkLst>
            <pc:docMk/>
            <pc:sldMk cId="3278539891" sldId="256"/>
            <ac:spMk id="2" creationId="{2BEF9A1A-C736-4E49-B871-C62B92659265}"/>
          </ac:spMkLst>
        </pc:spChg>
        <pc:spChg chg="mod">
          <ac:chgData name="Hendrik Clijsters" userId="3bc123fa-08b6-4488-b224-8a1184b5eaff" providerId="ADAL" clId="{B62245CA-A4B0-4DAA-BC7A-4FBB9516EC4D}" dt="2022-04-18T12:08:33.692" v="36" actId="20577"/>
          <ac:spMkLst>
            <pc:docMk/>
            <pc:sldMk cId="3278539891" sldId="256"/>
            <ac:spMk id="13" creationId="{6F815EFC-C8C7-440A-993F-A7568B98DB8A}"/>
          </ac:spMkLst>
        </pc:spChg>
        <pc:spChg chg="mod">
          <ac:chgData name="Hendrik Clijsters" userId="3bc123fa-08b6-4488-b224-8a1184b5eaff" providerId="ADAL" clId="{B62245CA-A4B0-4DAA-BC7A-4FBB9516EC4D}" dt="2022-04-18T12:08:23.653" v="31" actId="20577"/>
          <ac:spMkLst>
            <pc:docMk/>
            <pc:sldMk cId="3278539891" sldId="256"/>
            <ac:spMk id="14" creationId="{6EB50C67-D9AB-4D44-BCE3-8CE0F11E326E}"/>
          </ac:spMkLst>
        </pc:spChg>
        <pc:spChg chg="del">
          <ac:chgData name="Hendrik Clijsters" userId="3bc123fa-08b6-4488-b224-8a1184b5eaff" providerId="ADAL" clId="{B62245CA-A4B0-4DAA-BC7A-4FBB9516EC4D}" dt="2022-04-18T12:07:47.382" v="2" actId="26606"/>
          <ac:spMkLst>
            <pc:docMk/>
            <pc:sldMk cId="3278539891" sldId="256"/>
            <ac:spMk id="1031" creationId="{E49CC64F-7275-4E33-961B-0C5CDC439875}"/>
          </ac:spMkLst>
        </pc:spChg>
        <pc:spChg chg="add">
          <ac:chgData name="Hendrik Clijsters" userId="3bc123fa-08b6-4488-b224-8a1184b5eaff" providerId="ADAL" clId="{B62245CA-A4B0-4DAA-BC7A-4FBB9516EC4D}" dt="2022-04-18T12:07:47.382" v="2" actId="26606"/>
          <ac:spMkLst>
            <pc:docMk/>
            <pc:sldMk cId="3278539891" sldId="256"/>
            <ac:spMk id="1033" creationId="{8537B233-9CDD-4A90-AABB-A8963DEE4FBC}"/>
          </ac:spMkLst>
        </pc:spChg>
        <pc:picChg chg="add mod ord">
          <ac:chgData name="Hendrik Clijsters" userId="3bc123fa-08b6-4488-b224-8a1184b5eaff" providerId="ADAL" clId="{B62245CA-A4B0-4DAA-BC7A-4FBB9516EC4D}" dt="2022-04-18T12:07:47.382" v="2" actId="26606"/>
          <ac:picMkLst>
            <pc:docMk/>
            <pc:sldMk cId="3278539891" sldId="256"/>
            <ac:picMk id="7" creationId="{CAB8E74A-67EF-40FB-915F-706667026CFC}"/>
          </ac:picMkLst>
        </pc:picChg>
        <pc:picChg chg="del">
          <ac:chgData name="Hendrik Clijsters" userId="3bc123fa-08b6-4488-b224-8a1184b5eaff" providerId="ADAL" clId="{B62245CA-A4B0-4DAA-BC7A-4FBB9516EC4D}" dt="2022-04-18T12:07:41.786" v="0" actId="478"/>
          <ac:picMkLst>
            <pc:docMk/>
            <pc:sldMk cId="3278539891" sldId="256"/>
            <ac:picMk id="8" creationId="{E257204E-B9B4-44FF-B95E-9348BF701EAA}"/>
          </ac:picMkLst>
        </pc:picChg>
        <pc:cxnChg chg="add">
          <ac:chgData name="Hendrik Clijsters" userId="3bc123fa-08b6-4488-b224-8a1184b5eaff" providerId="ADAL" clId="{B62245CA-A4B0-4DAA-BC7A-4FBB9516EC4D}" dt="2022-04-18T12:07:47.382" v="2" actId="26606"/>
          <ac:cxnSpMkLst>
            <pc:docMk/>
            <pc:sldMk cId="3278539891" sldId="256"/>
            <ac:cxnSpMk id="78" creationId="{040575EE-C594-4566-BC00-663004E52AB5}"/>
          </ac:cxnSpMkLst>
        </pc:cxnChg>
      </pc:sldChg>
    </pc:docChg>
  </pc:docChgLst>
  <pc:docChgLst>
    <pc:chgData name="Hendrik Clijsters" userId="3bc123fa-08b6-4488-b224-8a1184b5eaff" providerId="ADAL" clId="{A9E4C5F0-4DD4-4CEA-AC61-027B86252031}"/>
    <pc:docChg chg="undo custSel addSld delSld modSld sldOrd">
      <pc:chgData name="Hendrik Clijsters" userId="3bc123fa-08b6-4488-b224-8a1184b5eaff" providerId="ADAL" clId="{A9E4C5F0-4DD4-4CEA-AC61-027B86252031}" dt="2022-03-13T15:12:05.650" v="3762"/>
      <pc:docMkLst>
        <pc:docMk/>
      </pc:docMkLst>
      <pc:sldChg chg="addSp delSp modSp mod">
        <pc:chgData name="Hendrik Clijsters" userId="3bc123fa-08b6-4488-b224-8a1184b5eaff" providerId="ADAL" clId="{A9E4C5F0-4DD4-4CEA-AC61-027B86252031}" dt="2022-03-10T12:57:19.769" v="54" actId="1076"/>
        <pc:sldMkLst>
          <pc:docMk/>
          <pc:sldMk cId="3278539891" sldId="256"/>
        </pc:sldMkLst>
        <pc:spChg chg="mod">
          <ac:chgData name="Hendrik Clijsters" userId="3bc123fa-08b6-4488-b224-8a1184b5eaff" providerId="ADAL" clId="{A9E4C5F0-4DD4-4CEA-AC61-027B86252031}" dt="2022-03-10T12:57:19.769" v="54" actId="1076"/>
          <ac:spMkLst>
            <pc:docMk/>
            <pc:sldMk cId="3278539891" sldId="256"/>
            <ac:spMk id="2" creationId="{2BEF9A1A-C736-4E49-B871-C62B92659265}"/>
          </ac:spMkLst>
        </pc:spChg>
        <pc:spChg chg="mod">
          <ac:chgData name="Hendrik Clijsters" userId="3bc123fa-08b6-4488-b224-8a1184b5eaff" providerId="ADAL" clId="{A9E4C5F0-4DD4-4CEA-AC61-027B86252031}" dt="2022-03-10T12:56:52.108" v="15" actId="20577"/>
          <ac:spMkLst>
            <pc:docMk/>
            <pc:sldMk cId="3278539891" sldId="256"/>
            <ac:spMk id="13" creationId="{6F815EFC-C8C7-440A-993F-A7568B98DB8A}"/>
          </ac:spMkLst>
        </pc:spChg>
        <pc:spChg chg="add del">
          <ac:chgData name="Hendrik Clijsters" userId="3bc123fa-08b6-4488-b224-8a1184b5eaff" providerId="ADAL" clId="{A9E4C5F0-4DD4-4CEA-AC61-027B86252031}" dt="2022-03-10T12:55:52.226" v="5" actId="26606"/>
          <ac:spMkLst>
            <pc:docMk/>
            <pc:sldMk cId="3278539891" sldId="256"/>
            <ac:spMk id="74" creationId="{E49CC64F-7275-4E33-961B-0C5CDC439875}"/>
          </ac:spMkLst>
        </pc:spChg>
        <pc:spChg chg="add del">
          <ac:chgData name="Hendrik Clijsters" userId="3bc123fa-08b6-4488-b224-8a1184b5eaff" providerId="ADAL" clId="{A9E4C5F0-4DD4-4CEA-AC61-027B86252031}" dt="2022-03-10T12:56:43.247" v="10" actId="26606"/>
          <ac:spMkLst>
            <pc:docMk/>
            <pc:sldMk cId="3278539891" sldId="256"/>
            <ac:spMk id="1029" creationId="{E49CC64F-7275-4E33-961B-0C5CDC439875}"/>
          </ac:spMkLst>
        </pc:spChg>
        <pc:spChg chg="add">
          <ac:chgData name="Hendrik Clijsters" userId="3bc123fa-08b6-4488-b224-8a1184b5eaff" providerId="ADAL" clId="{A9E4C5F0-4DD4-4CEA-AC61-027B86252031}" dt="2022-03-10T12:56:43.247" v="10" actId="26606"/>
          <ac:spMkLst>
            <pc:docMk/>
            <pc:sldMk cId="3278539891" sldId="256"/>
            <ac:spMk id="1031" creationId="{E49CC64F-7275-4E33-961B-0C5CDC439875}"/>
          </ac:spMkLst>
        </pc:spChg>
        <pc:picChg chg="add del mod ord">
          <ac:chgData name="Hendrik Clijsters" userId="3bc123fa-08b6-4488-b224-8a1184b5eaff" providerId="ADAL" clId="{A9E4C5F0-4DD4-4CEA-AC61-027B86252031}" dt="2022-03-10T12:55:52.974" v="6" actId="22"/>
          <ac:picMkLst>
            <pc:docMk/>
            <pc:sldMk cId="3278539891" sldId="256"/>
            <ac:picMk id="4" creationId="{DF569C85-EE01-496F-BA5B-BEF97789AC3A}"/>
          </ac:picMkLst>
        </pc:picChg>
        <pc:picChg chg="add del">
          <ac:chgData name="Hendrik Clijsters" userId="3bc123fa-08b6-4488-b224-8a1184b5eaff" providerId="ADAL" clId="{A9E4C5F0-4DD4-4CEA-AC61-027B86252031}" dt="2022-03-10T12:56:39.752" v="8" actId="478"/>
          <ac:picMkLst>
            <pc:docMk/>
            <pc:sldMk cId="3278539891" sldId="256"/>
            <ac:picMk id="6" creationId="{22FA28A6-58B3-4F54-8509-DD5559FB5C48}"/>
          </ac:picMkLst>
        </pc:picChg>
        <pc:picChg chg="add mod ord">
          <ac:chgData name="Hendrik Clijsters" userId="3bc123fa-08b6-4488-b224-8a1184b5eaff" providerId="ADAL" clId="{A9E4C5F0-4DD4-4CEA-AC61-027B86252031}" dt="2022-03-10T12:56:43.247" v="10" actId="26606"/>
          <ac:picMkLst>
            <pc:docMk/>
            <pc:sldMk cId="3278539891" sldId="256"/>
            <ac:picMk id="8" creationId="{E257204E-B9B4-44FF-B95E-9348BF701EAA}"/>
          </ac:picMkLst>
        </pc:picChg>
        <pc:picChg chg="add mod">
          <ac:chgData name="Hendrik Clijsters" userId="3bc123fa-08b6-4488-b224-8a1184b5eaff" providerId="ADAL" clId="{A9E4C5F0-4DD4-4CEA-AC61-027B86252031}" dt="2022-03-10T12:55:51.272" v="4" actId="571"/>
          <ac:picMkLst>
            <pc:docMk/>
            <pc:sldMk cId="3278539891" sldId="256"/>
            <ac:picMk id="10" creationId="{2810A49D-74F4-44DE-8CD9-2A51DA636F56}"/>
          </ac:picMkLst>
        </pc:picChg>
        <pc:picChg chg="del">
          <ac:chgData name="Hendrik Clijsters" userId="3bc123fa-08b6-4488-b224-8a1184b5eaff" providerId="ADAL" clId="{A9E4C5F0-4DD4-4CEA-AC61-027B86252031}" dt="2022-03-10T12:55:42.210" v="0" actId="478"/>
          <ac:picMkLst>
            <pc:docMk/>
            <pc:sldMk cId="3278539891" sldId="256"/>
            <ac:picMk id="1026" creationId="{D25CCC9F-4008-492C-A8F7-3BBB1EF9CF58}"/>
          </ac:picMkLst>
        </pc:picChg>
      </pc:sldChg>
      <pc:sldChg chg="addSp delSp modSp mod delAnim modAnim">
        <pc:chgData name="Hendrik Clijsters" userId="3bc123fa-08b6-4488-b224-8a1184b5eaff" providerId="ADAL" clId="{A9E4C5F0-4DD4-4CEA-AC61-027B86252031}" dt="2022-03-13T15:00:35.407" v="3755"/>
        <pc:sldMkLst>
          <pc:docMk/>
          <pc:sldMk cId="1124544280" sldId="317"/>
        </pc:sldMkLst>
        <pc:spChg chg="mod">
          <ac:chgData name="Hendrik Clijsters" userId="3bc123fa-08b6-4488-b224-8a1184b5eaff" providerId="ADAL" clId="{A9E4C5F0-4DD4-4CEA-AC61-027B86252031}" dt="2022-03-10T12:57:26.036" v="71" actId="5793"/>
          <ac:spMkLst>
            <pc:docMk/>
            <pc:sldMk cId="1124544280" sldId="317"/>
            <ac:spMk id="2" creationId="{1D434B87-A018-465F-AE62-BC9E532FA2B5}"/>
          </ac:spMkLst>
        </pc:spChg>
        <pc:spChg chg="del">
          <ac:chgData name="Hendrik Clijsters" userId="3bc123fa-08b6-4488-b224-8a1184b5eaff" providerId="ADAL" clId="{A9E4C5F0-4DD4-4CEA-AC61-027B86252031}" dt="2022-03-10T12:57:38.314" v="72" actId="478"/>
          <ac:spMkLst>
            <pc:docMk/>
            <pc:sldMk cId="1124544280" sldId="317"/>
            <ac:spMk id="3" creationId="{4EFAACE3-1392-4084-AC35-2CF6AA207E50}"/>
          </ac:spMkLst>
        </pc:spChg>
        <pc:spChg chg="add mod">
          <ac:chgData name="Hendrik Clijsters" userId="3bc123fa-08b6-4488-b224-8a1184b5eaff" providerId="ADAL" clId="{A9E4C5F0-4DD4-4CEA-AC61-027B86252031}" dt="2022-03-13T14:59:18.506" v="3748" actId="208"/>
          <ac:spMkLst>
            <pc:docMk/>
            <pc:sldMk cId="1124544280" sldId="317"/>
            <ac:spMk id="3" creationId="{5F31427D-9DAE-433B-8DF4-A0293BDCE065}"/>
          </ac:spMkLst>
        </pc:spChg>
        <pc:spChg chg="del">
          <ac:chgData name="Hendrik Clijsters" userId="3bc123fa-08b6-4488-b224-8a1184b5eaff" providerId="ADAL" clId="{A9E4C5F0-4DD4-4CEA-AC61-027B86252031}" dt="2022-03-10T12:57:41.788" v="75" actId="478"/>
          <ac:spMkLst>
            <pc:docMk/>
            <pc:sldMk cId="1124544280" sldId="317"/>
            <ac:spMk id="4" creationId="{FD4CB429-0EB3-4E23-9269-7AAA4EB6C1FE}"/>
          </ac:spMkLst>
        </pc:spChg>
        <pc:spChg chg="del">
          <ac:chgData name="Hendrik Clijsters" userId="3bc123fa-08b6-4488-b224-8a1184b5eaff" providerId="ADAL" clId="{A9E4C5F0-4DD4-4CEA-AC61-027B86252031}" dt="2022-03-10T12:57:40.836" v="74" actId="478"/>
          <ac:spMkLst>
            <pc:docMk/>
            <pc:sldMk cId="1124544280" sldId="317"/>
            <ac:spMk id="5" creationId="{2AA5479A-2F92-45EA-87C2-8671BCB14660}"/>
          </ac:spMkLst>
        </pc:spChg>
        <pc:spChg chg="add">
          <ac:chgData name="Hendrik Clijsters" userId="3bc123fa-08b6-4488-b224-8a1184b5eaff" providerId="ADAL" clId="{A9E4C5F0-4DD4-4CEA-AC61-027B86252031}" dt="2022-03-10T13:14:06.742" v="186" actId="11529"/>
          <ac:spMkLst>
            <pc:docMk/>
            <pc:sldMk cId="1124544280" sldId="317"/>
            <ac:spMk id="6" creationId="{1A101BB7-7F92-43B3-AE3B-A49A962546CF}"/>
          </ac:spMkLst>
        </pc:spChg>
        <pc:spChg chg="add mod">
          <ac:chgData name="Hendrik Clijsters" userId="3bc123fa-08b6-4488-b224-8a1184b5eaff" providerId="ADAL" clId="{A9E4C5F0-4DD4-4CEA-AC61-027B86252031}" dt="2022-03-10T13:15:06.957" v="278" actId="207"/>
          <ac:spMkLst>
            <pc:docMk/>
            <pc:sldMk cId="1124544280" sldId="317"/>
            <ac:spMk id="7" creationId="{F8F1DB01-4920-4854-937F-89F77E1B0650}"/>
          </ac:spMkLst>
        </pc:spChg>
        <pc:spChg chg="del">
          <ac:chgData name="Hendrik Clijsters" userId="3bc123fa-08b6-4488-b224-8a1184b5eaff" providerId="ADAL" clId="{A9E4C5F0-4DD4-4CEA-AC61-027B86252031}" dt="2022-03-10T12:57:43.054" v="76" actId="478"/>
          <ac:spMkLst>
            <pc:docMk/>
            <pc:sldMk cId="1124544280" sldId="317"/>
            <ac:spMk id="12" creationId="{E3197565-DAC9-46B0-8F06-922F19DA5BF6}"/>
          </ac:spMkLst>
        </pc:spChg>
        <pc:spChg chg="del">
          <ac:chgData name="Hendrik Clijsters" userId="3bc123fa-08b6-4488-b224-8a1184b5eaff" providerId="ADAL" clId="{A9E4C5F0-4DD4-4CEA-AC61-027B86252031}" dt="2022-03-10T12:57:43.822" v="77" actId="478"/>
          <ac:spMkLst>
            <pc:docMk/>
            <pc:sldMk cId="1124544280" sldId="317"/>
            <ac:spMk id="13" creationId="{2B01FA62-B6E2-49B4-A09C-741AD845A314}"/>
          </ac:spMkLst>
        </pc:spChg>
        <pc:spChg chg="del">
          <ac:chgData name="Hendrik Clijsters" userId="3bc123fa-08b6-4488-b224-8a1184b5eaff" providerId="ADAL" clId="{A9E4C5F0-4DD4-4CEA-AC61-027B86252031}" dt="2022-03-10T12:57:40.153" v="73" actId="478"/>
          <ac:spMkLst>
            <pc:docMk/>
            <pc:sldMk cId="1124544280" sldId="317"/>
            <ac:spMk id="14" creationId="{C6066A46-0F6A-46A0-8CE2-8E12CF7348A1}"/>
          </ac:spMkLst>
        </pc:spChg>
        <pc:spChg chg="del">
          <ac:chgData name="Hendrik Clijsters" userId="3bc123fa-08b6-4488-b224-8a1184b5eaff" providerId="ADAL" clId="{A9E4C5F0-4DD4-4CEA-AC61-027B86252031}" dt="2022-03-10T12:57:45.021" v="78" actId="478"/>
          <ac:spMkLst>
            <pc:docMk/>
            <pc:sldMk cId="1124544280" sldId="317"/>
            <ac:spMk id="15" creationId="{358A1602-9906-48E3-B04E-6410BA0BAC45}"/>
          </ac:spMkLst>
        </pc:spChg>
        <pc:spChg chg="add mod">
          <ac:chgData name="Hendrik Clijsters" userId="3bc123fa-08b6-4488-b224-8a1184b5eaff" providerId="ADAL" clId="{A9E4C5F0-4DD4-4CEA-AC61-027B86252031}" dt="2022-03-10T12:57:49.069" v="80" actId="1076"/>
          <ac:spMkLst>
            <pc:docMk/>
            <pc:sldMk cId="1124544280" sldId="317"/>
            <ac:spMk id="16" creationId="{8BAD5B48-62F2-4F96-B7FE-BDD2D38658F7}"/>
          </ac:spMkLst>
        </pc:spChg>
        <pc:spChg chg="add mod">
          <ac:chgData name="Hendrik Clijsters" userId="3bc123fa-08b6-4488-b224-8a1184b5eaff" providerId="ADAL" clId="{A9E4C5F0-4DD4-4CEA-AC61-027B86252031}" dt="2022-03-10T12:59:12.620" v="132" actId="20577"/>
          <ac:spMkLst>
            <pc:docMk/>
            <pc:sldMk cId="1124544280" sldId="317"/>
            <ac:spMk id="17" creationId="{2525F664-42ED-4AF4-B6C2-DEB0E9C2C0DF}"/>
          </ac:spMkLst>
        </pc:spChg>
        <pc:spChg chg="add mod">
          <ac:chgData name="Hendrik Clijsters" userId="3bc123fa-08b6-4488-b224-8a1184b5eaff" providerId="ADAL" clId="{A9E4C5F0-4DD4-4CEA-AC61-027B86252031}" dt="2022-03-10T13:13:46.355" v="185" actId="1035"/>
          <ac:spMkLst>
            <pc:docMk/>
            <pc:sldMk cId="1124544280" sldId="317"/>
            <ac:spMk id="20" creationId="{F74934C9-2CB8-4714-A81D-161D50F87959}"/>
          </ac:spMkLst>
        </pc:spChg>
        <pc:picChg chg="add mod">
          <ac:chgData name="Hendrik Clijsters" userId="3bc123fa-08b6-4488-b224-8a1184b5eaff" providerId="ADAL" clId="{A9E4C5F0-4DD4-4CEA-AC61-027B86252031}" dt="2022-03-10T12:57:59.045" v="82" actId="1076"/>
          <ac:picMkLst>
            <pc:docMk/>
            <pc:sldMk cId="1124544280" sldId="317"/>
            <ac:picMk id="18" creationId="{AB582083-AC0D-419C-B0CA-BCF1CEDF8E36}"/>
          </ac:picMkLst>
        </pc:picChg>
        <pc:picChg chg="add del mod">
          <ac:chgData name="Hendrik Clijsters" userId="3bc123fa-08b6-4488-b224-8a1184b5eaff" providerId="ADAL" clId="{A9E4C5F0-4DD4-4CEA-AC61-027B86252031}" dt="2022-03-10T12:58:11.630" v="84"/>
          <ac:picMkLst>
            <pc:docMk/>
            <pc:sldMk cId="1124544280" sldId="317"/>
            <ac:picMk id="19" creationId="{02F21710-B71C-429D-8658-C7479F7B915D}"/>
          </ac:picMkLst>
        </pc:picChg>
        <pc:picChg chg="add mod">
          <ac:chgData name="Hendrik Clijsters" userId="3bc123fa-08b6-4488-b224-8a1184b5eaff" providerId="ADAL" clId="{A9E4C5F0-4DD4-4CEA-AC61-027B86252031}" dt="2022-03-10T13:13:46.355" v="185" actId="1035"/>
          <ac:picMkLst>
            <pc:docMk/>
            <pc:sldMk cId="1124544280" sldId="317"/>
            <ac:picMk id="1026" creationId="{12E8B4F5-9134-4E8D-AF00-9FC7797B688B}"/>
          </ac:picMkLst>
        </pc:picChg>
      </pc:sldChg>
      <pc:sldChg chg="addSp delSp modSp del mod ord delAnim modAnim">
        <pc:chgData name="Hendrik Clijsters" userId="3bc123fa-08b6-4488-b224-8a1184b5eaff" providerId="ADAL" clId="{A9E4C5F0-4DD4-4CEA-AC61-027B86252031}" dt="2022-03-10T14:04:26.097" v="2097" actId="47"/>
        <pc:sldMkLst>
          <pc:docMk/>
          <pc:sldMk cId="3430154368" sldId="323"/>
        </pc:sldMkLst>
        <pc:spChg chg="mod">
          <ac:chgData name="Hendrik Clijsters" userId="3bc123fa-08b6-4488-b224-8a1184b5eaff" providerId="ADAL" clId="{A9E4C5F0-4DD4-4CEA-AC61-027B86252031}" dt="2022-03-10T13:58:29.103" v="1902" actId="20577"/>
          <ac:spMkLst>
            <pc:docMk/>
            <pc:sldMk cId="3430154368" sldId="323"/>
            <ac:spMk id="2" creationId="{1D434B87-A018-465F-AE62-BC9E532FA2B5}"/>
          </ac:spMkLst>
        </pc:spChg>
        <pc:spChg chg="add del mod">
          <ac:chgData name="Hendrik Clijsters" userId="3bc123fa-08b6-4488-b224-8a1184b5eaff" providerId="ADAL" clId="{A9E4C5F0-4DD4-4CEA-AC61-027B86252031}" dt="2022-03-10T13:58:11.286" v="1887" actId="478"/>
          <ac:spMkLst>
            <pc:docMk/>
            <pc:sldMk cId="3430154368" sldId="323"/>
            <ac:spMk id="3" creationId="{3429BA93-CED0-497A-BA34-86C1DDDCB267}"/>
          </ac:spMkLst>
        </pc:spChg>
        <pc:spChg chg="add del mod">
          <ac:chgData name="Hendrik Clijsters" userId="3bc123fa-08b6-4488-b224-8a1184b5eaff" providerId="ADAL" clId="{A9E4C5F0-4DD4-4CEA-AC61-027B86252031}" dt="2022-03-10T13:58:08.409" v="1884" actId="478"/>
          <ac:spMkLst>
            <pc:docMk/>
            <pc:sldMk cId="3430154368" sldId="323"/>
            <ac:spMk id="4" creationId="{77335E7C-F5F4-4422-A2E1-8062CECD259B}"/>
          </ac:spMkLst>
        </pc:spChg>
        <pc:spChg chg="add del mod">
          <ac:chgData name="Hendrik Clijsters" userId="3bc123fa-08b6-4488-b224-8a1184b5eaff" providerId="ADAL" clId="{A9E4C5F0-4DD4-4CEA-AC61-027B86252031}" dt="2022-03-10T13:58:10.697" v="1886" actId="478"/>
          <ac:spMkLst>
            <pc:docMk/>
            <pc:sldMk cId="3430154368" sldId="323"/>
            <ac:spMk id="5" creationId="{DD4332C0-20CF-4A74-BDB5-57F51D36972C}"/>
          </ac:spMkLst>
        </pc:spChg>
        <pc:spChg chg="add del mod">
          <ac:chgData name="Hendrik Clijsters" userId="3bc123fa-08b6-4488-b224-8a1184b5eaff" providerId="ADAL" clId="{A9E4C5F0-4DD4-4CEA-AC61-027B86252031}" dt="2022-03-10T13:58:10.195" v="1885" actId="478"/>
          <ac:spMkLst>
            <pc:docMk/>
            <pc:sldMk cId="3430154368" sldId="323"/>
            <ac:spMk id="6" creationId="{F92A0B70-12A3-4D41-8DD1-FEABCCF2DF5E}"/>
          </ac:spMkLst>
        </pc:spChg>
        <pc:spChg chg="del mod">
          <ac:chgData name="Hendrik Clijsters" userId="3bc123fa-08b6-4488-b224-8a1184b5eaff" providerId="ADAL" clId="{A9E4C5F0-4DD4-4CEA-AC61-027B86252031}" dt="2022-03-10T13:58:36.577" v="1903" actId="478"/>
          <ac:spMkLst>
            <pc:docMk/>
            <pc:sldMk cId="3430154368" sldId="323"/>
            <ac:spMk id="8" creationId="{53B8898A-4965-48AA-8971-8B24188A908A}"/>
          </ac:spMkLst>
        </pc:spChg>
        <pc:spChg chg="add del mod">
          <ac:chgData name="Hendrik Clijsters" userId="3bc123fa-08b6-4488-b224-8a1184b5eaff" providerId="ADAL" clId="{A9E4C5F0-4DD4-4CEA-AC61-027B86252031}" dt="2022-03-10T13:58:13.196" v="1889" actId="478"/>
          <ac:spMkLst>
            <pc:docMk/>
            <pc:sldMk cId="3430154368" sldId="323"/>
            <ac:spMk id="9" creationId="{35A0A49C-51EA-49FD-9E52-E304760E7941}"/>
          </ac:spMkLst>
        </pc:spChg>
        <pc:spChg chg="del">
          <ac:chgData name="Hendrik Clijsters" userId="3bc123fa-08b6-4488-b224-8a1184b5eaff" providerId="ADAL" clId="{A9E4C5F0-4DD4-4CEA-AC61-027B86252031}" dt="2022-03-10T13:37:30.967" v="904" actId="478"/>
          <ac:spMkLst>
            <pc:docMk/>
            <pc:sldMk cId="3430154368" sldId="323"/>
            <ac:spMk id="12" creationId="{3E56FDE1-E4DC-4C1A-BDCE-43F80E1A7CB7}"/>
          </ac:spMkLst>
        </pc:spChg>
        <pc:spChg chg="del">
          <ac:chgData name="Hendrik Clijsters" userId="3bc123fa-08b6-4488-b224-8a1184b5eaff" providerId="ADAL" clId="{A9E4C5F0-4DD4-4CEA-AC61-027B86252031}" dt="2022-03-10T13:37:33.339" v="906" actId="478"/>
          <ac:spMkLst>
            <pc:docMk/>
            <pc:sldMk cId="3430154368" sldId="323"/>
            <ac:spMk id="13" creationId="{6DA3B50A-ECEB-4D6E-9C50-46C9C6989DF9}"/>
          </ac:spMkLst>
        </pc:spChg>
        <pc:spChg chg="del">
          <ac:chgData name="Hendrik Clijsters" userId="3bc123fa-08b6-4488-b224-8a1184b5eaff" providerId="ADAL" clId="{A9E4C5F0-4DD4-4CEA-AC61-027B86252031}" dt="2022-03-10T13:37:35.308" v="908" actId="478"/>
          <ac:spMkLst>
            <pc:docMk/>
            <pc:sldMk cId="3430154368" sldId="323"/>
            <ac:spMk id="14" creationId="{6A7CF45B-81CA-4895-A247-3424596DBA60}"/>
          </ac:spMkLst>
        </pc:spChg>
        <pc:spChg chg="del">
          <ac:chgData name="Hendrik Clijsters" userId="3bc123fa-08b6-4488-b224-8a1184b5eaff" providerId="ADAL" clId="{A9E4C5F0-4DD4-4CEA-AC61-027B86252031}" dt="2022-03-10T13:37:35.823" v="909" actId="478"/>
          <ac:spMkLst>
            <pc:docMk/>
            <pc:sldMk cId="3430154368" sldId="323"/>
            <ac:spMk id="15" creationId="{434D757B-1DDF-4E1D-B204-03EBDC55BC55}"/>
          </ac:spMkLst>
        </pc:spChg>
        <pc:spChg chg="del">
          <ac:chgData name="Hendrik Clijsters" userId="3bc123fa-08b6-4488-b224-8a1184b5eaff" providerId="ADAL" clId="{A9E4C5F0-4DD4-4CEA-AC61-027B86252031}" dt="2022-03-10T13:37:37.587" v="910" actId="478"/>
          <ac:spMkLst>
            <pc:docMk/>
            <pc:sldMk cId="3430154368" sldId="323"/>
            <ac:spMk id="16" creationId="{93F69461-5E79-4285-9000-DDE9B4606567}"/>
          </ac:spMkLst>
        </pc:spChg>
        <pc:spChg chg="add del mod">
          <ac:chgData name="Hendrik Clijsters" userId="3bc123fa-08b6-4488-b224-8a1184b5eaff" providerId="ADAL" clId="{A9E4C5F0-4DD4-4CEA-AC61-027B86252031}" dt="2022-03-10T13:58:12.243" v="1888" actId="478"/>
          <ac:spMkLst>
            <pc:docMk/>
            <pc:sldMk cId="3430154368" sldId="323"/>
            <ac:spMk id="17" creationId="{6C6A09C0-5B2E-4E49-8622-B97627AC3035}"/>
          </ac:spMkLst>
        </pc:spChg>
        <pc:spChg chg="del">
          <ac:chgData name="Hendrik Clijsters" userId="3bc123fa-08b6-4488-b224-8a1184b5eaff" providerId="ADAL" clId="{A9E4C5F0-4DD4-4CEA-AC61-027B86252031}" dt="2022-03-10T13:37:32.278" v="905" actId="478"/>
          <ac:spMkLst>
            <pc:docMk/>
            <pc:sldMk cId="3430154368" sldId="323"/>
            <ac:spMk id="19" creationId="{B591B285-AACC-427A-9F6E-A600F402944D}"/>
          </ac:spMkLst>
        </pc:spChg>
        <pc:spChg chg="add mod">
          <ac:chgData name="Hendrik Clijsters" userId="3bc123fa-08b6-4488-b224-8a1184b5eaff" providerId="ADAL" clId="{A9E4C5F0-4DD4-4CEA-AC61-027B86252031}" dt="2022-03-10T13:58:39.907" v="1905" actId="1076"/>
          <ac:spMkLst>
            <pc:docMk/>
            <pc:sldMk cId="3430154368" sldId="323"/>
            <ac:spMk id="20" creationId="{09251794-C6FE-42DB-915C-1FA8C718D4E7}"/>
          </ac:spMkLst>
        </pc:spChg>
        <pc:spChg chg="add mod">
          <ac:chgData name="Hendrik Clijsters" userId="3bc123fa-08b6-4488-b224-8a1184b5eaff" providerId="ADAL" clId="{A9E4C5F0-4DD4-4CEA-AC61-027B86252031}" dt="2022-03-10T13:59:51.676" v="1946" actId="1076"/>
          <ac:spMkLst>
            <pc:docMk/>
            <pc:sldMk cId="3430154368" sldId="323"/>
            <ac:spMk id="21" creationId="{78D47C85-AE0A-481B-A5CE-C1F05F6606D5}"/>
          </ac:spMkLst>
        </pc:spChg>
        <pc:spChg chg="add mod">
          <ac:chgData name="Hendrik Clijsters" userId="3bc123fa-08b6-4488-b224-8a1184b5eaff" providerId="ADAL" clId="{A9E4C5F0-4DD4-4CEA-AC61-027B86252031}" dt="2022-03-10T14:00:27.076" v="1967" actId="1036"/>
          <ac:spMkLst>
            <pc:docMk/>
            <pc:sldMk cId="3430154368" sldId="323"/>
            <ac:spMk id="23" creationId="{593CF36C-F473-4863-A39C-34506393AFEF}"/>
          </ac:spMkLst>
        </pc:spChg>
        <pc:spChg chg="add mod">
          <ac:chgData name="Hendrik Clijsters" userId="3bc123fa-08b6-4488-b224-8a1184b5eaff" providerId="ADAL" clId="{A9E4C5F0-4DD4-4CEA-AC61-027B86252031}" dt="2022-03-10T14:02:55.856" v="2021" actId="11"/>
          <ac:spMkLst>
            <pc:docMk/>
            <pc:sldMk cId="3430154368" sldId="323"/>
            <ac:spMk id="25" creationId="{1F680400-63A6-44CA-A10A-EB5AE49730FB}"/>
          </ac:spMkLst>
        </pc:spChg>
        <pc:spChg chg="add mod">
          <ac:chgData name="Hendrik Clijsters" userId="3bc123fa-08b6-4488-b224-8a1184b5eaff" providerId="ADAL" clId="{A9E4C5F0-4DD4-4CEA-AC61-027B86252031}" dt="2022-03-10T14:03:32.973" v="2069" actId="1076"/>
          <ac:spMkLst>
            <pc:docMk/>
            <pc:sldMk cId="3430154368" sldId="323"/>
            <ac:spMk id="26" creationId="{EF09079B-C336-4591-B48C-438F3EC6FF3C}"/>
          </ac:spMkLst>
        </pc:spChg>
        <pc:picChg chg="add del mod">
          <ac:chgData name="Hendrik Clijsters" userId="3bc123fa-08b6-4488-b224-8a1184b5eaff" providerId="ADAL" clId="{A9E4C5F0-4DD4-4CEA-AC61-027B86252031}" dt="2022-03-10T13:49:44.431" v="1332" actId="21"/>
          <ac:picMkLst>
            <pc:docMk/>
            <pc:sldMk cId="3430154368" sldId="323"/>
            <ac:picMk id="7" creationId="{4A3F2F8F-CAD9-4D5A-9C33-A84B9DC45B77}"/>
          </ac:picMkLst>
        </pc:picChg>
        <pc:picChg chg="add mod modCrop">
          <ac:chgData name="Hendrik Clijsters" userId="3bc123fa-08b6-4488-b224-8a1184b5eaff" providerId="ADAL" clId="{A9E4C5F0-4DD4-4CEA-AC61-027B86252031}" dt="2022-03-10T14:03:01.179" v="2022" actId="1076"/>
          <ac:picMkLst>
            <pc:docMk/>
            <pc:sldMk cId="3430154368" sldId="323"/>
            <ac:picMk id="18" creationId="{5F283FCE-C6E4-45DF-B4C2-BFCA9FB96640}"/>
          </ac:picMkLst>
        </pc:picChg>
        <pc:picChg chg="add mod">
          <ac:chgData name="Hendrik Clijsters" userId="3bc123fa-08b6-4488-b224-8a1184b5eaff" providerId="ADAL" clId="{A9E4C5F0-4DD4-4CEA-AC61-027B86252031}" dt="2022-03-10T14:03:05.340" v="2025" actId="571"/>
          <ac:picMkLst>
            <pc:docMk/>
            <pc:sldMk cId="3430154368" sldId="323"/>
            <ac:picMk id="27" creationId="{6B672E0D-9F70-48C1-A234-8783D55062CD}"/>
          </ac:picMkLst>
        </pc:picChg>
        <pc:picChg chg="add mod">
          <ac:chgData name="Hendrik Clijsters" userId="3bc123fa-08b6-4488-b224-8a1184b5eaff" providerId="ADAL" clId="{A9E4C5F0-4DD4-4CEA-AC61-027B86252031}" dt="2022-03-10T13:59:14.721" v="1910" actId="1076"/>
          <ac:picMkLst>
            <pc:docMk/>
            <pc:sldMk cId="3430154368" sldId="323"/>
            <ac:picMk id="2050" creationId="{A0CF4288-D9C2-41CB-B208-D2E795D1C9D4}"/>
          </ac:picMkLst>
        </pc:picChg>
        <pc:picChg chg="del">
          <ac:chgData name="Hendrik Clijsters" userId="3bc123fa-08b6-4488-b224-8a1184b5eaff" providerId="ADAL" clId="{A9E4C5F0-4DD4-4CEA-AC61-027B86252031}" dt="2022-03-10T13:37:33.871" v="907" actId="478"/>
          <ac:picMkLst>
            <pc:docMk/>
            <pc:sldMk cId="3430154368" sldId="323"/>
            <ac:picMk id="3074" creationId="{89F4EB24-64B8-4EEC-86FA-C6056972EE13}"/>
          </ac:picMkLst>
        </pc:picChg>
      </pc:sldChg>
      <pc:sldChg chg="del">
        <pc:chgData name="Hendrik Clijsters" userId="3bc123fa-08b6-4488-b224-8a1184b5eaff" providerId="ADAL" clId="{A9E4C5F0-4DD4-4CEA-AC61-027B86252031}" dt="2022-03-10T14:31:33.523" v="3331" actId="47"/>
        <pc:sldMkLst>
          <pc:docMk/>
          <pc:sldMk cId="584790170" sldId="326"/>
        </pc:sldMkLst>
      </pc:sldChg>
      <pc:sldChg chg="del">
        <pc:chgData name="Hendrik Clijsters" userId="3bc123fa-08b6-4488-b224-8a1184b5eaff" providerId="ADAL" clId="{A9E4C5F0-4DD4-4CEA-AC61-027B86252031}" dt="2022-03-10T14:31:33.909" v="3332" actId="47"/>
        <pc:sldMkLst>
          <pc:docMk/>
          <pc:sldMk cId="1806378890" sldId="327"/>
        </pc:sldMkLst>
      </pc:sldChg>
      <pc:sldChg chg="del">
        <pc:chgData name="Hendrik Clijsters" userId="3bc123fa-08b6-4488-b224-8a1184b5eaff" providerId="ADAL" clId="{A9E4C5F0-4DD4-4CEA-AC61-027B86252031}" dt="2022-03-10T14:31:34.288" v="3333" actId="47"/>
        <pc:sldMkLst>
          <pc:docMk/>
          <pc:sldMk cId="1273887952" sldId="328"/>
        </pc:sldMkLst>
      </pc:sldChg>
      <pc:sldChg chg="del">
        <pc:chgData name="Hendrik Clijsters" userId="3bc123fa-08b6-4488-b224-8a1184b5eaff" providerId="ADAL" clId="{A9E4C5F0-4DD4-4CEA-AC61-027B86252031}" dt="2022-03-10T14:31:34.554" v="3334" actId="47"/>
        <pc:sldMkLst>
          <pc:docMk/>
          <pc:sldMk cId="995068775" sldId="329"/>
        </pc:sldMkLst>
      </pc:sldChg>
      <pc:sldChg chg="del">
        <pc:chgData name="Hendrik Clijsters" userId="3bc123fa-08b6-4488-b224-8a1184b5eaff" providerId="ADAL" clId="{A9E4C5F0-4DD4-4CEA-AC61-027B86252031}" dt="2022-03-10T14:31:34.856" v="3335" actId="47"/>
        <pc:sldMkLst>
          <pc:docMk/>
          <pc:sldMk cId="3772425758" sldId="330"/>
        </pc:sldMkLst>
      </pc:sldChg>
      <pc:sldChg chg="del">
        <pc:chgData name="Hendrik Clijsters" userId="3bc123fa-08b6-4488-b224-8a1184b5eaff" providerId="ADAL" clId="{A9E4C5F0-4DD4-4CEA-AC61-027B86252031}" dt="2022-03-10T14:31:35.435" v="3336" actId="47"/>
        <pc:sldMkLst>
          <pc:docMk/>
          <pc:sldMk cId="4146088611" sldId="331"/>
        </pc:sldMkLst>
      </pc:sldChg>
      <pc:sldChg chg="del">
        <pc:chgData name="Hendrik Clijsters" userId="3bc123fa-08b6-4488-b224-8a1184b5eaff" providerId="ADAL" clId="{A9E4C5F0-4DD4-4CEA-AC61-027B86252031}" dt="2022-03-10T14:31:35.919" v="3337" actId="47"/>
        <pc:sldMkLst>
          <pc:docMk/>
          <pc:sldMk cId="2674174916" sldId="332"/>
        </pc:sldMkLst>
      </pc:sldChg>
      <pc:sldChg chg="del">
        <pc:chgData name="Hendrik Clijsters" userId="3bc123fa-08b6-4488-b224-8a1184b5eaff" providerId="ADAL" clId="{A9E4C5F0-4DD4-4CEA-AC61-027B86252031}" dt="2022-03-10T14:31:36.417" v="3338" actId="47"/>
        <pc:sldMkLst>
          <pc:docMk/>
          <pc:sldMk cId="2689658316" sldId="333"/>
        </pc:sldMkLst>
      </pc:sldChg>
      <pc:sldChg chg="del">
        <pc:chgData name="Hendrik Clijsters" userId="3bc123fa-08b6-4488-b224-8a1184b5eaff" providerId="ADAL" clId="{A9E4C5F0-4DD4-4CEA-AC61-027B86252031}" dt="2022-03-10T14:31:38.026" v="3339" actId="47"/>
        <pc:sldMkLst>
          <pc:docMk/>
          <pc:sldMk cId="3792857486" sldId="334"/>
        </pc:sldMkLst>
      </pc:sldChg>
      <pc:sldChg chg="addSp delSp modSp add mod delAnim modAnim">
        <pc:chgData name="Hendrik Clijsters" userId="3bc123fa-08b6-4488-b224-8a1184b5eaff" providerId="ADAL" clId="{A9E4C5F0-4DD4-4CEA-AC61-027B86252031}" dt="2022-03-13T14:32:32.377" v="3376"/>
        <pc:sldMkLst>
          <pc:docMk/>
          <pc:sldMk cId="1793085388" sldId="335"/>
        </pc:sldMkLst>
        <pc:spChg chg="del">
          <ac:chgData name="Hendrik Clijsters" userId="3bc123fa-08b6-4488-b224-8a1184b5eaff" providerId="ADAL" clId="{A9E4C5F0-4DD4-4CEA-AC61-027B86252031}" dt="2022-03-10T13:15:30.796" v="303" actId="478"/>
          <ac:spMkLst>
            <pc:docMk/>
            <pc:sldMk cId="1793085388" sldId="335"/>
            <ac:spMk id="6" creationId="{1A101BB7-7F92-43B3-AE3B-A49A962546CF}"/>
          </ac:spMkLst>
        </pc:spChg>
        <pc:spChg chg="del">
          <ac:chgData name="Hendrik Clijsters" userId="3bc123fa-08b6-4488-b224-8a1184b5eaff" providerId="ADAL" clId="{A9E4C5F0-4DD4-4CEA-AC61-027B86252031}" dt="2022-03-10T13:15:29.885" v="302" actId="478"/>
          <ac:spMkLst>
            <pc:docMk/>
            <pc:sldMk cId="1793085388" sldId="335"/>
            <ac:spMk id="7" creationId="{F8F1DB01-4920-4854-937F-89F77E1B0650}"/>
          </ac:spMkLst>
        </pc:spChg>
        <pc:spChg chg="add mod">
          <ac:chgData name="Hendrik Clijsters" userId="3bc123fa-08b6-4488-b224-8a1184b5eaff" providerId="ADAL" clId="{A9E4C5F0-4DD4-4CEA-AC61-027B86252031}" dt="2022-03-10T13:26:40.829" v="527" actId="20577"/>
          <ac:spMkLst>
            <pc:docMk/>
            <pc:sldMk cId="1793085388" sldId="335"/>
            <ac:spMk id="8" creationId="{82C0BF94-B9E4-48DC-A0A9-D9CD3AD3FB3E}"/>
          </ac:spMkLst>
        </pc:spChg>
        <pc:spChg chg="add mod">
          <ac:chgData name="Hendrik Clijsters" userId="3bc123fa-08b6-4488-b224-8a1184b5eaff" providerId="ADAL" clId="{A9E4C5F0-4DD4-4CEA-AC61-027B86252031}" dt="2022-03-10T13:28:53.730" v="616" actId="1076"/>
          <ac:spMkLst>
            <pc:docMk/>
            <pc:sldMk cId="1793085388" sldId="335"/>
            <ac:spMk id="10" creationId="{BF0875EE-8DDF-4477-831D-4EF572B76744}"/>
          </ac:spMkLst>
        </pc:spChg>
        <pc:spChg chg="add mod">
          <ac:chgData name="Hendrik Clijsters" userId="3bc123fa-08b6-4488-b224-8a1184b5eaff" providerId="ADAL" clId="{A9E4C5F0-4DD4-4CEA-AC61-027B86252031}" dt="2022-03-10T13:27:57.328" v="584" actId="1038"/>
          <ac:spMkLst>
            <pc:docMk/>
            <pc:sldMk cId="1793085388" sldId="335"/>
            <ac:spMk id="15" creationId="{A31BC1D3-B3C8-40AD-A6F2-D51E67A242CF}"/>
          </ac:spMkLst>
        </pc:spChg>
        <pc:spChg chg="mod">
          <ac:chgData name="Hendrik Clijsters" userId="3bc123fa-08b6-4488-b224-8a1184b5eaff" providerId="ADAL" clId="{A9E4C5F0-4DD4-4CEA-AC61-027B86252031}" dt="2022-03-10T13:26:50.360" v="551" actId="20577"/>
          <ac:spMkLst>
            <pc:docMk/>
            <pc:sldMk cId="1793085388" sldId="335"/>
            <ac:spMk id="16" creationId="{8BAD5B48-62F2-4F96-B7FE-BDD2D38658F7}"/>
          </ac:spMkLst>
        </pc:spChg>
        <pc:spChg chg="del">
          <ac:chgData name="Hendrik Clijsters" userId="3bc123fa-08b6-4488-b224-8a1184b5eaff" providerId="ADAL" clId="{A9E4C5F0-4DD4-4CEA-AC61-027B86252031}" dt="2022-03-10T13:15:26.879" v="298" actId="478"/>
          <ac:spMkLst>
            <pc:docMk/>
            <pc:sldMk cId="1793085388" sldId="335"/>
            <ac:spMk id="17" creationId="{2525F664-42ED-4AF4-B6C2-DEB0E9C2C0DF}"/>
          </ac:spMkLst>
        </pc:spChg>
        <pc:spChg chg="del">
          <ac:chgData name="Hendrik Clijsters" userId="3bc123fa-08b6-4488-b224-8a1184b5eaff" providerId="ADAL" clId="{A9E4C5F0-4DD4-4CEA-AC61-027B86252031}" dt="2022-03-10T13:15:28.397" v="300" actId="478"/>
          <ac:spMkLst>
            <pc:docMk/>
            <pc:sldMk cId="1793085388" sldId="335"/>
            <ac:spMk id="20" creationId="{F74934C9-2CB8-4714-A81D-161D50F87959}"/>
          </ac:spMkLst>
        </pc:spChg>
        <pc:spChg chg="add del mod">
          <ac:chgData name="Hendrik Clijsters" userId="3bc123fa-08b6-4488-b224-8a1184b5eaff" providerId="ADAL" clId="{A9E4C5F0-4DD4-4CEA-AC61-027B86252031}" dt="2022-03-10T13:28:01.160" v="586"/>
          <ac:spMkLst>
            <pc:docMk/>
            <pc:sldMk cId="1793085388" sldId="335"/>
            <ac:spMk id="21" creationId="{93AB42C1-DF34-4931-8817-EEB77183DE4E}"/>
          </ac:spMkLst>
        </pc:spChg>
        <pc:spChg chg="add mod">
          <ac:chgData name="Hendrik Clijsters" userId="3bc123fa-08b6-4488-b224-8a1184b5eaff" providerId="ADAL" clId="{A9E4C5F0-4DD4-4CEA-AC61-027B86252031}" dt="2022-03-10T13:28:17.536" v="601" actId="1076"/>
          <ac:spMkLst>
            <pc:docMk/>
            <pc:sldMk cId="1793085388" sldId="335"/>
            <ac:spMk id="22" creationId="{4F3B04EC-9393-4A5F-B7F2-E2F1327BBAA9}"/>
          </ac:spMkLst>
        </pc:spChg>
        <pc:spChg chg="add mod">
          <ac:chgData name="Hendrik Clijsters" userId="3bc123fa-08b6-4488-b224-8a1184b5eaff" providerId="ADAL" clId="{A9E4C5F0-4DD4-4CEA-AC61-027B86252031}" dt="2022-03-10T13:28:59.739" v="627" actId="20577"/>
          <ac:spMkLst>
            <pc:docMk/>
            <pc:sldMk cId="1793085388" sldId="335"/>
            <ac:spMk id="23" creationId="{DF8B2F39-8086-40E0-A04D-5B81E48A628F}"/>
          </ac:spMkLst>
        </pc:spChg>
        <pc:spChg chg="add mod">
          <ac:chgData name="Hendrik Clijsters" userId="3bc123fa-08b6-4488-b224-8a1184b5eaff" providerId="ADAL" clId="{A9E4C5F0-4DD4-4CEA-AC61-027B86252031}" dt="2022-03-10T13:29:06.460" v="637" actId="20577"/>
          <ac:spMkLst>
            <pc:docMk/>
            <pc:sldMk cId="1793085388" sldId="335"/>
            <ac:spMk id="24" creationId="{A7B75868-58F0-416D-939D-7E3C61C37F7C}"/>
          </ac:spMkLst>
        </pc:spChg>
        <pc:spChg chg="add mod">
          <ac:chgData name="Hendrik Clijsters" userId="3bc123fa-08b6-4488-b224-8a1184b5eaff" providerId="ADAL" clId="{A9E4C5F0-4DD4-4CEA-AC61-027B86252031}" dt="2022-03-13T14:31:45.014" v="3371" actId="1076"/>
          <ac:spMkLst>
            <pc:docMk/>
            <pc:sldMk cId="1793085388" sldId="335"/>
            <ac:spMk id="25" creationId="{8534CBE9-061F-4846-A1FF-E1747CF67CA9}"/>
          </ac:spMkLst>
        </pc:spChg>
        <pc:spChg chg="add mod">
          <ac:chgData name="Hendrik Clijsters" userId="3bc123fa-08b6-4488-b224-8a1184b5eaff" providerId="ADAL" clId="{A9E4C5F0-4DD4-4CEA-AC61-027B86252031}" dt="2022-03-13T14:31:38.494" v="3370" actId="1076"/>
          <ac:spMkLst>
            <pc:docMk/>
            <pc:sldMk cId="1793085388" sldId="335"/>
            <ac:spMk id="26" creationId="{055DFD04-1D8D-44FF-ADFF-9D1EF819C40A}"/>
          </ac:spMkLst>
        </pc:spChg>
        <pc:spChg chg="add mod">
          <ac:chgData name="Hendrik Clijsters" userId="3bc123fa-08b6-4488-b224-8a1184b5eaff" providerId="ADAL" clId="{A9E4C5F0-4DD4-4CEA-AC61-027B86252031}" dt="2022-03-10T13:33:04.704" v="806" actId="1076"/>
          <ac:spMkLst>
            <pc:docMk/>
            <pc:sldMk cId="1793085388" sldId="335"/>
            <ac:spMk id="28" creationId="{1FB5CA30-3B57-4B6D-85F6-5AF5A42DBBC2}"/>
          </ac:spMkLst>
        </pc:spChg>
        <pc:picChg chg="add del mod">
          <ac:chgData name="Hendrik Clijsters" userId="3bc123fa-08b6-4488-b224-8a1184b5eaff" providerId="ADAL" clId="{A9E4C5F0-4DD4-4CEA-AC61-027B86252031}" dt="2022-03-10T13:23:05.136" v="426" actId="478"/>
          <ac:picMkLst>
            <pc:docMk/>
            <pc:sldMk cId="1793085388" sldId="335"/>
            <ac:picMk id="3" creationId="{4A4559A4-C38F-4E3A-ACBB-0754169ABC96}"/>
          </ac:picMkLst>
        </pc:picChg>
        <pc:picChg chg="add mod modCrop">
          <ac:chgData name="Hendrik Clijsters" userId="3bc123fa-08b6-4488-b224-8a1184b5eaff" providerId="ADAL" clId="{A9E4C5F0-4DD4-4CEA-AC61-027B86252031}" dt="2022-03-10T13:25:39.177" v="477" actId="1037"/>
          <ac:picMkLst>
            <pc:docMk/>
            <pc:sldMk cId="1793085388" sldId="335"/>
            <ac:picMk id="4" creationId="{92307C8A-D3C1-4B0E-B888-468D50CE4228}"/>
          </ac:picMkLst>
        </pc:picChg>
        <pc:picChg chg="add mod modCrop">
          <ac:chgData name="Hendrik Clijsters" userId="3bc123fa-08b6-4488-b224-8a1184b5eaff" providerId="ADAL" clId="{A9E4C5F0-4DD4-4CEA-AC61-027B86252031}" dt="2022-03-10T13:27:57.328" v="584" actId="1038"/>
          <ac:picMkLst>
            <pc:docMk/>
            <pc:sldMk cId="1793085388" sldId="335"/>
            <ac:picMk id="5" creationId="{DC19432B-7ABB-4722-A1E0-F33D0F253D4D}"/>
          </ac:picMkLst>
        </pc:picChg>
        <pc:picChg chg="add mod modCrop">
          <ac:chgData name="Hendrik Clijsters" userId="3bc123fa-08b6-4488-b224-8a1184b5eaff" providerId="ADAL" clId="{A9E4C5F0-4DD4-4CEA-AC61-027B86252031}" dt="2022-03-10T13:27:51.337" v="571" actId="1076"/>
          <ac:picMkLst>
            <pc:docMk/>
            <pc:sldMk cId="1793085388" sldId="335"/>
            <ac:picMk id="9" creationId="{40E231D6-05B0-4802-843F-686C9E6501E7}"/>
          </ac:picMkLst>
        </pc:picChg>
        <pc:picChg chg="del">
          <ac:chgData name="Hendrik Clijsters" userId="3bc123fa-08b6-4488-b224-8a1184b5eaff" providerId="ADAL" clId="{A9E4C5F0-4DD4-4CEA-AC61-027B86252031}" dt="2022-03-10T13:15:27.444" v="299" actId="478"/>
          <ac:picMkLst>
            <pc:docMk/>
            <pc:sldMk cId="1793085388" sldId="335"/>
            <ac:picMk id="18" creationId="{AB582083-AC0D-419C-B0CA-BCF1CEDF8E36}"/>
          </ac:picMkLst>
        </pc:picChg>
        <pc:picChg chg="add del mod">
          <ac:chgData name="Hendrik Clijsters" userId="3bc123fa-08b6-4488-b224-8a1184b5eaff" providerId="ADAL" clId="{A9E4C5F0-4DD4-4CEA-AC61-027B86252031}" dt="2022-03-10T13:28:01.160" v="586"/>
          <ac:picMkLst>
            <pc:docMk/>
            <pc:sldMk cId="1793085388" sldId="335"/>
            <ac:picMk id="19" creationId="{CCD94255-77DB-49EA-B21B-BDE0CA478138}"/>
          </ac:picMkLst>
        </pc:picChg>
        <pc:picChg chg="add mod">
          <ac:chgData name="Hendrik Clijsters" userId="3bc123fa-08b6-4488-b224-8a1184b5eaff" providerId="ADAL" clId="{A9E4C5F0-4DD4-4CEA-AC61-027B86252031}" dt="2022-03-10T13:32:01.017" v="748" actId="571"/>
          <ac:picMkLst>
            <pc:docMk/>
            <pc:sldMk cId="1793085388" sldId="335"/>
            <ac:picMk id="29" creationId="{AF67184A-621F-4317-BD9B-848C83795C43}"/>
          </ac:picMkLst>
        </pc:picChg>
        <pc:picChg chg="del">
          <ac:chgData name="Hendrik Clijsters" userId="3bc123fa-08b6-4488-b224-8a1184b5eaff" providerId="ADAL" clId="{A9E4C5F0-4DD4-4CEA-AC61-027B86252031}" dt="2022-03-10T13:15:28.951" v="301" actId="478"/>
          <ac:picMkLst>
            <pc:docMk/>
            <pc:sldMk cId="1793085388" sldId="335"/>
            <ac:picMk id="1026" creationId="{12E8B4F5-9134-4E8D-AF00-9FC7797B688B}"/>
          </ac:picMkLst>
        </pc:picChg>
      </pc:sldChg>
      <pc:sldChg chg="addSp delSp modSp add mod modAnim">
        <pc:chgData name="Hendrik Clijsters" userId="3bc123fa-08b6-4488-b224-8a1184b5eaff" providerId="ADAL" clId="{A9E4C5F0-4DD4-4CEA-AC61-027B86252031}" dt="2022-03-13T15:04:11.135" v="3757"/>
        <pc:sldMkLst>
          <pc:docMk/>
          <pc:sldMk cId="2471829986" sldId="336"/>
        </pc:sldMkLst>
        <pc:spChg chg="mod">
          <ac:chgData name="Hendrik Clijsters" userId="3bc123fa-08b6-4488-b224-8a1184b5eaff" providerId="ADAL" clId="{A9E4C5F0-4DD4-4CEA-AC61-027B86252031}" dt="2022-03-10T13:52:39.800" v="1517" actId="1037"/>
          <ac:spMkLst>
            <pc:docMk/>
            <pc:sldMk cId="2471829986" sldId="336"/>
            <ac:spMk id="6" creationId="{F92A0B70-12A3-4D41-8DD1-FEABCCF2DF5E}"/>
          </ac:spMkLst>
        </pc:spChg>
        <pc:spChg chg="add mod">
          <ac:chgData name="Hendrik Clijsters" userId="3bc123fa-08b6-4488-b224-8a1184b5eaff" providerId="ADAL" clId="{A9E4C5F0-4DD4-4CEA-AC61-027B86252031}" dt="2022-03-10T13:51:15.079" v="1439" actId="1076"/>
          <ac:spMkLst>
            <pc:docMk/>
            <pc:sldMk cId="2471829986" sldId="336"/>
            <ac:spMk id="7" creationId="{70DB6D9A-E6BF-438C-99CF-37169D74002A}"/>
          </ac:spMkLst>
        </pc:spChg>
        <pc:spChg chg="del">
          <ac:chgData name="Hendrik Clijsters" userId="3bc123fa-08b6-4488-b224-8a1184b5eaff" providerId="ADAL" clId="{A9E4C5F0-4DD4-4CEA-AC61-027B86252031}" dt="2022-03-10T13:50:00.972" v="1334" actId="478"/>
          <ac:spMkLst>
            <pc:docMk/>
            <pc:sldMk cId="2471829986" sldId="336"/>
            <ac:spMk id="9" creationId="{35A0A49C-51EA-49FD-9E52-E304760E7941}"/>
          </ac:spMkLst>
        </pc:spChg>
        <pc:spChg chg="add mod">
          <ac:chgData name="Hendrik Clijsters" userId="3bc123fa-08b6-4488-b224-8a1184b5eaff" providerId="ADAL" clId="{A9E4C5F0-4DD4-4CEA-AC61-027B86252031}" dt="2022-03-10T13:55:27.010" v="1787" actId="207"/>
          <ac:spMkLst>
            <pc:docMk/>
            <pc:sldMk cId="2471829986" sldId="336"/>
            <ac:spMk id="10" creationId="{B22C8D8B-6B03-4D62-A54F-499345322321}"/>
          </ac:spMkLst>
        </pc:spChg>
        <pc:spChg chg="add mod">
          <ac:chgData name="Hendrik Clijsters" userId="3bc123fa-08b6-4488-b224-8a1184b5eaff" providerId="ADAL" clId="{A9E4C5F0-4DD4-4CEA-AC61-027B86252031}" dt="2022-03-10T13:50:36.052" v="1383" actId="1076"/>
          <ac:spMkLst>
            <pc:docMk/>
            <pc:sldMk cId="2471829986" sldId="336"/>
            <ac:spMk id="12" creationId="{65F0BAA9-57A2-4A81-9947-AEAF98165985}"/>
          </ac:spMkLst>
        </pc:spChg>
        <pc:spChg chg="add mod">
          <ac:chgData name="Hendrik Clijsters" userId="3bc123fa-08b6-4488-b224-8a1184b5eaff" providerId="ADAL" clId="{A9E4C5F0-4DD4-4CEA-AC61-027B86252031}" dt="2022-03-10T13:53:17.986" v="1620" actId="20577"/>
          <ac:spMkLst>
            <pc:docMk/>
            <pc:sldMk cId="2471829986" sldId="336"/>
            <ac:spMk id="13" creationId="{301BBCD3-3D82-45CA-AFED-6F96665B8413}"/>
          </ac:spMkLst>
        </pc:spChg>
        <pc:spChg chg="add mod">
          <ac:chgData name="Hendrik Clijsters" userId="3bc123fa-08b6-4488-b224-8a1184b5eaff" providerId="ADAL" clId="{A9E4C5F0-4DD4-4CEA-AC61-027B86252031}" dt="2022-03-13T14:37:18.519" v="3387" actId="14100"/>
          <ac:spMkLst>
            <pc:docMk/>
            <pc:sldMk cId="2471829986" sldId="336"/>
            <ac:spMk id="15" creationId="{AAAF9D34-B357-4884-A6E4-1B6157B42AF2}"/>
          </ac:spMkLst>
        </pc:spChg>
        <pc:spChg chg="add mod">
          <ac:chgData name="Hendrik Clijsters" userId="3bc123fa-08b6-4488-b224-8a1184b5eaff" providerId="ADAL" clId="{A9E4C5F0-4DD4-4CEA-AC61-027B86252031}" dt="2022-03-10T13:55:41.563" v="1789" actId="1076"/>
          <ac:spMkLst>
            <pc:docMk/>
            <pc:sldMk cId="2471829986" sldId="336"/>
            <ac:spMk id="16" creationId="{6C523A5C-C833-4FE7-BBEA-0B12A4054178}"/>
          </ac:spMkLst>
        </pc:spChg>
        <pc:spChg chg="mod">
          <ac:chgData name="Hendrik Clijsters" userId="3bc123fa-08b6-4488-b224-8a1184b5eaff" providerId="ADAL" clId="{A9E4C5F0-4DD4-4CEA-AC61-027B86252031}" dt="2022-03-10T13:50:30.453" v="1381" actId="20577"/>
          <ac:spMkLst>
            <pc:docMk/>
            <pc:sldMk cId="2471829986" sldId="336"/>
            <ac:spMk id="17" creationId="{6C6A09C0-5B2E-4E49-8622-B97627AC3035}"/>
          </ac:spMkLst>
        </pc:spChg>
        <pc:spChg chg="add mod">
          <ac:chgData name="Hendrik Clijsters" userId="3bc123fa-08b6-4488-b224-8a1184b5eaff" providerId="ADAL" clId="{A9E4C5F0-4DD4-4CEA-AC61-027B86252031}" dt="2022-03-13T14:37:46.759" v="3402" actId="1076"/>
          <ac:spMkLst>
            <pc:docMk/>
            <pc:sldMk cId="2471829986" sldId="336"/>
            <ac:spMk id="22" creationId="{87C98B5B-6AF0-4EF2-B140-D68F52F1CC6F}"/>
          </ac:spMkLst>
        </pc:spChg>
        <pc:spChg chg="add mod">
          <ac:chgData name="Hendrik Clijsters" userId="3bc123fa-08b6-4488-b224-8a1184b5eaff" providerId="ADAL" clId="{A9E4C5F0-4DD4-4CEA-AC61-027B86252031}" dt="2022-03-10T13:56:39.964" v="1802" actId="1076"/>
          <ac:spMkLst>
            <pc:docMk/>
            <pc:sldMk cId="2471829986" sldId="336"/>
            <ac:spMk id="23" creationId="{81D8BCE2-5043-4022-A81F-2DF60841A126}"/>
          </ac:spMkLst>
        </pc:spChg>
        <pc:spChg chg="add mod">
          <ac:chgData name="Hendrik Clijsters" userId="3bc123fa-08b6-4488-b224-8a1184b5eaff" providerId="ADAL" clId="{A9E4C5F0-4DD4-4CEA-AC61-027B86252031}" dt="2022-03-10T13:56:53.826" v="1808" actId="1076"/>
          <ac:spMkLst>
            <pc:docMk/>
            <pc:sldMk cId="2471829986" sldId="336"/>
            <ac:spMk id="26" creationId="{BAA43F47-B033-497E-A8F4-4DE8219884F2}"/>
          </ac:spMkLst>
        </pc:spChg>
        <pc:cxnChg chg="add mod">
          <ac:chgData name="Hendrik Clijsters" userId="3bc123fa-08b6-4488-b224-8a1184b5eaff" providerId="ADAL" clId="{A9E4C5F0-4DD4-4CEA-AC61-027B86252031}" dt="2022-03-10T13:56:44.005" v="1804" actId="14100"/>
          <ac:cxnSpMkLst>
            <pc:docMk/>
            <pc:sldMk cId="2471829986" sldId="336"/>
            <ac:cxnSpMk id="18" creationId="{84893E65-0547-4B9B-83AB-78F161C6E08C}"/>
          </ac:cxnSpMkLst>
        </pc:cxnChg>
        <pc:cxnChg chg="add mod">
          <ac:chgData name="Hendrik Clijsters" userId="3bc123fa-08b6-4488-b224-8a1184b5eaff" providerId="ADAL" clId="{A9E4C5F0-4DD4-4CEA-AC61-027B86252031}" dt="2022-03-10T13:56:22.362" v="1795" actId="14100"/>
          <ac:cxnSpMkLst>
            <pc:docMk/>
            <pc:sldMk cId="2471829986" sldId="336"/>
            <ac:cxnSpMk id="21" creationId="{4FB947A3-703F-4E45-ACD7-3D18FAD6D47D}"/>
          </ac:cxnSpMkLst>
        </pc:cxnChg>
      </pc:sldChg>
      <pc:sldChg chg="addSp modSp add mod modAnim">
        <pc:chgData name="Hendrik Clijsters" userId="3bc123fa-08b6-4488-b224-8a1184b5eaff" providerId="ADAL" clId="{A9E4C5F0-4DD4-4CEA-AC61-027B86252031}" dt="2022-03-13T14:46:45.435" v="3729" actId="1035"/>
        <pc:sldMkLst>
          <pc:docMk/>
          <pc:sldMk cId="2775903128" sldId="337"/>
        </pc:sldMkLst>
        <pc:spChg chg="add mod">
          <ac:chgData name="Hendrik Clijsters" userId="3bc123fa-08b6-4488-b224-8a1184b5eaff" providerId="ADAL" clId="{A9E4C5F0-4DD4-4CEA-AC61-027B86252031}" dt="2022-03-13T14:46:45.435" v="3729" actId="1035"/>
          <ac:spMkLst>
            <pc:docMk/>
            <pc:sldMk cId="2775903128" sldId="337"/>
            <ac:spMk id="12" creationId="{8E19593A-892E-4603-BC9D-FBBB2C7A3079}"/>
          </ac:spMkLst>
        </pc:spChg>
        <pc:spChg chg="add mod">
          <ac:chgData name="Hendrik Clijsters" userId="3bc123fa-08b6-4488-b224-8a1184b5eaff" providerId="ADAL" clId="{A9E4C5F0-4DD4-4CEA-AC61-027B86252031}" dt="2022-03-13T14:46:45.435" v="3729" actId="1035"/>
          <ac:spMkLst>
            <pc:docMk/>
            <pc:sldMk cId="2775903128" sldId="337"/>
            <ac:spMk id="13" creationId="{9A0130B4-4172-4FDD-B1F7-C774E19D4D6F}"/>
          </ac:spMkLst>
        </pc:spChg>
        <pc:spChg chg="mod">
          <ac:chgData name="Hendrik Clijsters" userId="3bc123fa-08b6-4488-b224-8a1184b5eaff" providerId="ADAL" clId="{A9E4C5F0-4DD4-4CEA-AC61-027B86252031}" dt="2022-03-10T14:07:21.439" v="2366" actId="1035"/>
          <ac:spMkLst>
            <pc:docMk/>
            <pc:sldMk cId="2775903128" sldId="337"/>
            <ac:spMk id="21" creationId="{78D47C85-AE0A-481B-A5CE-C1F05F6606D5}"/>
          </ac:spMkLst>
        </pc:spChg>
        <pc:spChg chg="mod">
          <ac:chgData name="Hendrik Clijsters" userId="3bc123fa-08b6-4488-b224-8a1184b5eaff" providerId="ADAL" clId="{A9E4C5F0-4DD4-4CEA-AC61-027B86252031}" dt="2022-03-10T14:07:21.439" v="2366" actId="1035"/>
          <ac:spMkLst>
            <pc:docMk/>
            <pc:sldMk cId="2775903128" sldId="337"/>
            <ac:spMk id="23" creationId="{593CF36C-F473-4863-A39C-34506393AFEF}"/>
          </ac:spMkLst>
        </pc:spChg>
        <pc:spChg chg="mod">
          <ac:chgData name="Hendrik Clijsters" userId="3bc123fa-08b6-4488-b224-8a1184b5eaff" providerId="ADAL" clId="{A9E4C5F0-4DD4-4CEA-AC61-027B86252031}" dt="2022-03-10T14:07:21.439" v="2366" actId="1035"/>
          <ac:spMkLst>
            <pc:docMk/>
            <pc:sldMk cId="2775903128" sldId="337"/>
            <ac:spMk id="25" creationId="{1F680400-63A6-44CA-A10A-EB5AE49730FB}"/>
          </ac:spMkLst>
        </pc:spChg>
        <pc:spChg chg="mod">
          <ac:chgData name="Hendrik Clijsters" userId="3bc123fa-08b6-4488-b224-8a1184b5eaff" providerId="ADAL" clId="{A9E4C5F0-4DD4-4CEA-AC61-027B86252031}" dt="2022-03-10T14:07:21.439" v="2366" actId="1035"/>
          <ac:spMkLst>
            <pc:docMk/>
            <pc:sldMk cId="2775903128" sldId="337"/>
            <ac:spMk id="26" creationId="{EF09079B-C336-4591-B48C-438F3EC6FF3C}"/>
          </ac:spMkLst>
        </pc:spChg>
        <pc:picChg chg="mod">
          <ac:chgData name="Hendrik Clijsters" userId="3bc123fa-08b6-4488-b224-8a1184b5eaff" providerId="ADAL" clId="{A9E4C5F0-4DD4-4CEA-AC61-027B86252031}" dt="2022-03-10T14:07:21.439" v="2366" actId="1035"/>
          <ac:picMkLst>
            <pc:docMk/>
            <pc:sldMk cId="2775903128" sldId="337"/>
            <ac:picMk id="18" creationId="{5F283FCE-C6E4-45DF-B4C2-BFCA9FB96640}"/>
          </ac:picMkLst>
        </pc:picChg>
        <pc:picChg chg="mod">
          <ac:chgData name="Hendrik Clijsters" userId="3bc123fa-08b6-4488-b224-8a1184b5eaff" providerId="ADAL" clId="{A9E4C5F0-4DD4-4CEA-AC61-027B86252031}" dt="2022-03-10T14:07:21.439" v="2366" actId="1035"/>
          <ac:picMkLst>
            <pc:docMk/>
            <pc:sldMk cId="2775903128" sldId="337"/>
            <ac:picMk id="2050" creationId="{A0CF4288-D9C2-41CB-B208-D2E795D1C9D4}"/>
          </ac:picMkLst>
        </pc:picChg>
      </pc:sldChg>
      <pc:sldChg chg="addSp delSp modSp add mod modAnim">
        <pc:chgData name="Hendrik Clijsters" userId="3bc123fa-08b6-4488-b224-8a1184b5eaff" providerId="ADAL" clId="{A9E4C5F0-4DD4-4CEA-AC61-027B86252031}" dt="2022-03-13T15:12:05.650" v="3762"/>
        <pc:sldMkLst>
          <pc:docMk/>
          <pc:sldMk cId="803859957" sldId="338"/>
        </pc:sldMkLst>
        <pc:spChg chg="mod">
          <ac:chgData name="Hendrik Clijsters" userId="3bc123fa-08b6-4488-b224-8a1184b5eaff" providerId="ADAL" clId="{A9E4C5F0-4DD4-4CEA-AC61-027B86252031}" dt="2022-03-10T14:04:37.313" v="2137" actId="20577"/>
          <ac:spMkLst>
            <pc:docMk/>
            <pc:sldMk cId="803859957" sldId="338"/>
            <ac:spMk id="2" creationId="{1D434B87-A018-465F-AE62-BC9E532FA2B5}"/>
          </ac:spMkLst>
        </pc:spChg>
        <pc:spChg chg="add del mod">
          <ac:chgData name="Hendrik Clijsters" userId="3bc123fa-08b6-4488-b224-8a1184b5eaff" providerId="ADAL" clId="{A9E4C5F0-4DD4-4CEA-AC61-027B86252031}" dt="2022-03-10T14:09:33.373" v="2397" actId="478"/>
          <ac:spMkLst>
            <pc:docMk/>
            <pc:sldMk cId="803859957" sldId="338"/>
            <ac:spMk id="5" creationId="{B0167460-8C18-4421-851C-362D2EEA1176}"/>
          </ac:spMkLst>
        </pc:spChg>
        <pc:spChg chg="add mod">
          <ac:chgData name="Hendrik Clijsters" userId="3bc123fa-08b6-4488-b224-8a1184b5eaff" providerId="ADAL" clId="{A9E4C5F0-4DD4-4CEA-AC61-027B86252031}" dt="2022-03-10T14:12:36.109" v="2449" actId="1076"/>
          <ac:spMkLst>
            <pc:docMk/>
            <pc:sldMk cId="803859957" sldId="338"/>
            <ac:spMk id="6" creationId="{C29267F6-9257-4902-A9A2-D59F838DD74F}"/>
          </ac:spMkLst>
        </pc:spChg>
        <pc:spChg chg="add mod">
          <ac:chgData name="Hendrik Clijsters" userId="3bc123fa-08b6-4488-b224-8a1184b5eaff" providerId="ADAL" clId="{A9E4C5F0-4DD4-4CEA-AC61-027B86252031}" dt="2022-03-10T14:10:51.744" v="2442" actId="1076"/>
          <ac:spMkLst>
            <pc:docMk/>
            <pc:sldMk cId="803859957" sldId="338"/>
            <ac:spMk id="10" creationId="{47DF93D6-BF58-4221-9788-DF61AD3940B1}"/>
          </ac:spMkLst>
        </pc:spChg>
        <pc:spChg chg="add mod">
          <ac:chgData name="Hendrik Clijsters" userId="3bc123fa-08b6-4488-b224-8a1184b5eaff" providerId="ADAL" clId="{A9E4C5F0-4DD4-4CEA-AC61-027B86252031}" dt="2022-03-10T14:09:04.681" v="2393" actId="207"/>
          <ac:spMkLst>
            <pc:docMk/>
            <pc:sldMk cId="803859957" sldId="338"/>
            <ac:spMk id="12" creationId="{94DA5AD3-6E62-4FA3-9565-D65F9CCF8360}"/>
          </ac:spMkLst>
        </pc:spChg>
        <pc:spChg chg="add mod">
          <ac:chgData name="Hendrik Clijsters" userId="3bc123fa-08b6-4488-b224-8a1184b5eaff" providerId="ADAL" clId="{A9E4C5F0-4DD4-4CEA-AC61-027B86252031}" dt="2022-03-10T14:08:39.176" v="2386" actId="20577"/>
          <ac:spMkLst>
            <pc:docMk/>
            <pc:sldMk cId="803859957" sldId="338"/>
            <ac:spMk id="14" creationId="{730B583F-B141-41A2-86A3-0EEB02C599A5}"/>
          </ac:spMkLst>
        </pc:spChg>
        <pc:spChg chg="add mod">
          <ac:chgData name="Hendrik Clijsters" userId="3bc123fa-08b6-4488-b224-8a1184b5eaff" providerId="ADAL" clId="{A9E4C5F0-4DD4-4CEA-AC61-027B86252031}" dt="2022-03-10T14:09:09.809" v="2394" actId="1076"/>
          <ac:spMkLst>
            <pc:docMk/>
            <pc:sldMk cId="803859957" sldId="338"/>
            <ac:spMk id="15" creationId="{47D2BEAB-BA5A-4576-A0C7-B5013188C92D}"/>
          </ac:spMkLst>
        </pc:spChg>
        <pc:spChg chg="mod">
          <ac:chgData name="Hendrik Clijsters" userId="3bc123fa-08b6-4488-b224-8a1184b5eaff" providerId="ADAL" clId="{A9E4C5F0-4DD4-4CEA-AC61-027B86252031}" dt="2022-03-10T14:06:43.988" v="2351" actId="404"/>
          <ac:spMkLst>
            <pc:docMk/>
            <pc:sldMk cId="803859957" sldId="338"/>
            <ac:spMk id="20" creationId="{09251794-C6FE-42DB-915C-1FA8C718D4E7}"/>
          </ac:spMkLst>
        </pc:spChg>
        <pc:spChg chg="del">
          <ac:chgData name="Hendrik Clijsters" userId="3bc123fa-08b6-4488-b224-8a1184b5eaff" providerId="ADAL" clId="{A9E4C5F0-4DD4-4CEA-AC61-027B86252031}" dt="2022-03-10T14:07:30.091" v="2367" actId="478"/>
          <ac:spMkLst>
            <pc:docMk/>
            <pc:sldMk cId="803859957" sldId="338"/>
            <ac:spMk id="21" creationId="{78D47C85-AE0A-481B-A5CE-C1F05F6606D5}"/>
          </ac:spMkLst>
        </pc:spChg>
        <pc:spChg chg="del">
          <ac:chgData name="Hendrik Clijsters" userId="3bc123fa-08b6-4488-b224-8a1184b5eaff" providerId="ADAL" clId="{A9E4C5F0-4DD4-4CEA-AC61-027B86252031}" dt="2022-03-10T14:07:30.091" v="2367" actId="478"/>
          <ac:spMkLst>
            <pc:docMk/>
            <pc:sldMk cId="803859957" sldId="338"/>
            <ac:spMk id="23" creationId="{593CF36C-F473-4863-A39C-34506393AFEF}"/>
          </ac:spMkLst>
        </pc:spChg>
        <pc:spChg chg="del">
          <ac:chgData name="Hendrik Clijsters" userId="3bc123fa-08b6-4488-b224-8a1184b5eaff" providerId="ADAL" clId="{A9E4C5F0-4DD4-4CEA-AC61-027B86252031}" dt="2022-03-10T14:07:30.091" v="2367" actId="478"/>
          <ac:spMkLst>
            <pc:docMk/>
            <pc:sldMk cId="803859957" sldId="338"/>
            <ac:spMk id="25" creationId="{1F680400-63A6-44CA-A10A-EB5AE49730FB}"/>
          </ac:spMkLst>
        </pc:spChg>
        <pc:spChg chg="del">
          <ac:chgData name="Hendrik Clijsters" userId="3bc123fa-08b6-4488-b224-8a1184b5eaff" providerId="ADAL" clId="{A9E4C5F0-4DD4-4CEA-AC61-027B86252031}" dt="2022-03-10T14:07:30.091" v="2367" actId="478"/>
          <ac:spMkLst>
            <pc:docMk/>
            <pc:sldMk cId="803859957" sldId="338"/>
            <ac:spMk id="26" creationId="{EF09079B-C336-4591-B48C-438F3EC6FF3C}"/>
          </ac:spMkLst>
        </pc:spChg>
        <pc:spChg chg="add mod">
          <ac:chgData name="Hendrik Clijsters" userId="3bc123fa-08b6-4488-b224-8a1184b5eaff" providerId="ADAL" clId="{A9E4C5F0-4DD4-4CEA-AC61-027B86252031}" dt="2022-03-10T14:14:45.893" v="2479" actId="1076"/>
          <ac:spMkLst>
            <pc:docMk/>
            <pc:sldMk cId="803859957" sldId="338"/>
            <ac:spMk id="33" creationId="{6686002F-13B4-4A2B-AEDC-1310006785C9}"/>
          </ac:spMkLst>
        </pc:spChg>
        <pc:spChg chg="add mod">
          <ac:chgData name="Hendrik Clijsters" userId="3bc123fa-08b6-4488-b224-8a1184b5eaff" providerId="ADAL" clId="{A9E4C5F0-4DD4-4CEA-AC61-027B86252031}" dt="2022-03-10T14:17:23.554" v="2797" actId="1037"/>
          <ac:spMkLst>
            <pc:docMk/>
            <pc:sldMk cId="803859957" sldId="338"/>
            <ac:spMk id="36" creationId="{0356E1C4-FBC5-49FE-8A64-C3B0BC4F622B}"/>
          </ac:spMkLst>
        </pc:spChg>
        <pc:spChg chg="add mod">
          <ac:chgData name="Hendrik Clijsters" userId="3bc123fa-08b6-4488-b224-8a1184b5eaff" providerId="ADAL" clId="{A9E4C5F0-4DD4-4CEA-AC61-027B86252031}" dt="2022-03-10T14:17:23.554" v="2797" actId="1037"/>
          <ac:spMkLst>
            <pc:docMk/>
            <pc:sldMk cId="803859957" sldId="338"/>
            <ac:spMk id="37" creationId="{8E8EDA00-5ED8-4579-AFB3-54963C514EFF}"/>
          </ac:spMkLst>
        </pc:spChg>
        <pc:spChg chg="add mod">
          <ac:chgData name="Hendrik Clijsters" userId="3bc123fa-08b6-4488-b224-8a1184b5eaff" providerId="ADAL" clId="{A9E4C5F0-4DD4-4CEA-AC61-027B86252031}" dt="2022-03-10T14:20:15.719" v="2802" actId="207"/>
          <ac:spMkLst>
            <pc:docMk/>
            <pc:sldMk cId="803859957" sldId="338"/>
            <ac:spMk id="38" creationId="{D985D1D5-15CD-478A-96DA-7FD843D180AE}"/>
          </ac:spMkLst>
        </pc:spChg>
        <pc:picChg chg="add del mod">
          <ac:chgData name="Hendrik Clijsters" userId="3bc123fa-08b6-4488-b224-8a1184b5eaff" providerId="ADAL" clId="{A9E4C5F0-4DD4-4CEA-AC61-027B86252031}" dt="2022-03-10T14:12:10.872" v="2445" actId="478"/>
          <ac:picMkLst>
            <pc:docMk/>
            <pc:sldMk cId="803859957" sldId="338"/>
            <ac:picMk id="16" creationId="{1144A28A-0261-48ED-902E-AEF3776C55B9}"/>
          </ac:picMkLst>
        </pc:picChg>
        <pc:picChg chg="del">
          <ac:chgData name="Hendrik Clijsters" userId="3bc123fa-08b6-4488-b224-8a1184b5eaff" providerId="ADAL" clId="{A9E4C5F0-4DD4-4CEA-AC61-027B86252031}" dt="2022-03-10T14:07:30.091" v="2367" actId="478"/>
          <ac:picMkLst>
            <pc:docMk/>
            <pc:sldMk cId="803859957" sldId="338"/>
            <ac:picMk id="18" creationId="{5F283FCE-C6E4-45DF-B4C2-BFCA9FB96640}"/>
          </ac:picMkLst>
        </pc:picChg>
        <pc:picChg chg="add mod">
          <ac:chgData name="Hendrik Clijsters" userId="3bc123fa-08b6-4488-b224-8a1184b5eaff" providerId="ADAL" clId="{A9E4C5F0-4DD4-4CEA-AC61-027B86252031}" dt="2022-03-10T14:12:37.818" v="2450" actId="1076"/>
          <ac:picMkLst>
            <pc:docMk/>
            <pc:sldMk cId="803859957" sldId="338"/>
            <ac:picMk id="24" creationId="{90B8C08B-F688-4470-888C-65AC8E02ED14}"/>
          </ac:picMkLst>
        </pc:picChg>
        <pc:picChg chg="del">
          <ac:chgData name="Hendrik Clijsters" userId="3bc123fa-08b6-4488-b224-8a1184b5eaff" providerId="ADAL" clId="{A9E4C5F0-4DD4-4CEA-AC61-027B86252031}" dt="2022-03-10T14:07:30.091" v="2367" actId="478"/>
          <ac:picMkLst>
            <pc:docMk/>
            <pc:sldMk cId="803859957" sldId="338"/>
            <ac:picMk id="2050" creationId="{A0CF4288-D9C2-41CB-B208-D2E795D1C9D4}"/>
          </ac:picMkLst>
        </pc:picChg>
        <pc:cxnChg chg="add mod">
          <ac:chgData name="Hendrik Clijsters" userId="3bc123fa-08b6-4488-b224-8a1184b5eaff" providerId="ADAL" clId="{A9E4C5F0-4DD4-4CEA-AC61-027B86252031}" dt="2022-03-10T14:12:41.719" v="2451" actId="14100"/>
          <ac:cxnSpMkLst>
            <pc:docMk/>
            <pc:sldMk cId="803859957" sldId="338"/>
            <ac:cxnSpMk id="4" creationId="{E90248CC-F72A-4734-9E2A-14ACBBEF5413}"/>
          </ac:cxnSpMkLst>
        </pc:cxnChg>
        <pc:cxnChg chg="add mod">
          <ac:chgData name="Hendrik Clijsters" userId="3bc123fa-08b6-4488-b224-8a1184b5eaff" providerId="ADAL" clId="{A9E4C5F0-4DD4-4CEA-AC61-027B86252031}" dt="2022-03-10T14:12:55.171" v="2452" actId="13822"/>
          <ac:cxnSpMkLst>
            <pc:docMk/>
            <pc:sldMk cId="803859957" sldId="338"/>
            <ac:cxnSpMk id="8" creationId="{50A743C7-451A-44CB-BADA-0B01CF187B0E}"/>
          </ac:cxnSpMkLst>
        </pc:cxnChg>
        <pc:cxnChg chg="add mod">
          <ac:chgData name="Hendrik Clijsters" userId="3bc123fa-08b6-4488-b224-8a1184b5eaff" providerId="ADAL" clId="{A9E4C5F0-4DD4-4CEA-AC61-027B86252031}" dt="2022-03-10T14:14:33.470" v="2476" actId="14100"/>
          <ac:cxnSpMkLst>
            <pc:docMk/>
            <pc:sldMk cId="803859957" sldId="338"/>
            <ac:cxnSpMk id="22" creationId="{89D5552C-D794-4D90-9E77-667DA22DAE2B}"/>
          </ac:cxnSpMkLst>
        </pc:cxnChg>
        <pc:cxnChg chg="add mod">
          <ac:chgData name="Hendrik Clijsters" userId="3bc123fa-08b6-4488-b224-8a1184b5eaff" providerId="ADAL" clId="{A9E4C5F0-4DD4-4CEA-AC61-027B86252031}" dt="2022-03-10T14:14:28.254" v="2475" actId="14100"/>
          <ac:cxnSpMkLst>
            <pc:docMk/>
            <pc:sldMk cId="803859957" sldId="338"/>
            <ac:cxnSpMk id="29" creationId="{DB690CC5-72B9-493E-901F-27D6551E57E4}"/>
          </ac:cxnSpMkLst>
        </pc:cxnChg>
      </pc:sldChg>
      <pc:sldChg chg="addSp delSp modSp add mod delAnim modAnim">
        <pc:chgData name="Hendrik Clijsters" userId="3bc123fa-08b6-4488-b224-8a1184b5eaff" providerId="ADAL" clId="{A9E4C5F0-4DD4-4CEA-AC61-027B86252031}" dt="2022-03-13T14:58:20.937" v="3743"/>
        <pc:sldMkLst>
          <pc:docMk/>
          <pc:sldMk cId="4242823458" sldId="339"/>
        </pc:sldMkLst>
        <pc:spChg chg="mod">
          <ac:chgData name="Hendrik Clijsters" userId="3bc123fa-08b6-4488-b224-8a1184b5eaff" providerId="ADAL" clId="{A9E4C5F0-4DD4-4CEA-AC61-027B86252031}" dt="2022-03-10T14:31:52.641" v="3354" actId="14100"/>
          <ac:spMkLst>
            <pc:docMk/>
            <pc:sldMk cId="4242823458" sldId="339"/>
            <ac:spMk id="2" creationId="{1D434B87-A018-465F-AE62-BC9E532FA2B5}"/>
          </ac:spMkLst>
        </pc:spChg>
        <pc:spChg chg="del mod">
          <ac:chgData name="Hendrik Clijsters" userId="3bc123fa-08b6-4488-b224-8a1184b5eaff" providerId="ADAL" clId="{A9E4C5F0-4DD4-4CEA-AC61-027B86252031}" dt="2022-03-10T14:22:28.359" v="2865" actId="478"/>
          <ac:spMkLst>
            <pc:docMk/>
            <pc:sldMk cId="4242823458" sldId="339"/>
            <ac:spMk id="6" creationId="{C29267F6-9257-4902-A9A2-D59F838DD74F}"/>
          </ac:spMkLst>
        </pc:spChg>
        <pc:spChg chg="add mod">
          <ac:chgData name="Hendrik Clijsters" userId="3bc123fa-08b6-4488-b224-8a1184b5eaff" providerId="ADAL" clId="{A9E4C5F0-4DD4-4CEA-AC61-027B86252031}" dt="2022-03-10T14:25:27.868" v="2994" actId="1038"/>
          <ac:spMkLst>
            <pc:docMk/>
            <pc:sldMk cId="4242823458" sldId="339"/>
            <ac:spMk id="7" creationId="{579D6BAF-C30B-4DD4-A90A-05B5CB275B7A}"/>
          </ac:spMkLst>
        </pc:spChg>
        <pc:spChg chg="add mod">
          <ac:chgData name="Hendrik Clijsters" userId="3bc123fa-08b6-4488-b224-8a1184b5eaff" providerId="ADAL" clId="{A9E4C5F0-4DD4-4CEA-AC61-027B86252031}" dt="2022-03-10T14:25:34.135" v="2996" actId="1076"/>
          <ac:spMkLst>
            <pc:docMk/>
            <pc:sldMk cId="4242823458" sldId="339"/>
            <ac:spMk id="9" creationId="{CA659129-3028-42B7-B07A-5CC920537C76}"/>
          </ac:spMkLst>
        </pc:spChg>
        <pc:spChg chg="del mod">
          <ac:chgData name="Hendrik Clijsters" userId="3bc123fa-08b6-4488-b224-8a1184b5eaff" providerId="ADAL" clId="{A9E4C5F0-4DD4-4CEA-AC61-027B86252031}" dt="2022-03-10T14:22:32.077" v="2870" actId="478"/>
          <ac:spMkLst>
            <pc:docMk/>
            <pc:sldMk cId="4242823458" sldId="339"/>
            <ac:spMk id="10" creationId="{47DF93D6-BF58-4221-9788-DF61AD3940B1}"/>
          </ac:spMkLst>
        </pc:spChg>
        <pc:spChg chg="del mod">
          <ac:chgData name="Hendrik Clijsters" userId="3bc123fa-08b6-4488-b224-8a1184b5eaff" providerId="ADAL" clId="{A9E4C5F0-4DD4-4CEA-AC61-027B86252031}" dt="2022-03-10T14:22:30.948" v="2868" actId="478"/>
          <ac:spMkLst>
            <pc:docMk/>
            <pc:sldMk cId="4242823458" sldId="339"/>
            <ac:spMk id="12" creationId="{94DA5AD3-6E62-4FA3-9565-D65F9CCF8360}"/>
          </ac:spMkLst>
        </pc:spChg>
        <pc:spChg chg="add mod">
          <ac:chgData name="Hendrik Clijsters" userId="3bc123fa-08b6-4488-b224-8a1184b5eaff" providerId="ADAL" clId="{A9E4C5F0-4DD4-4CEA-AC61-027B86252031}" dt="2022-03-10T14:28:21.784" v="3235" actId="1076"/>
          <ac:spMkLst>
            <pc:docMk/>
            <pc:sldMk cId="4242823458" sldId="339"/>
            <ac:spMk id="13" creationId="{F5242D77-2A43-4D45-B2ED-8D7A3D44ED9C}"/>
          </ac:spMkLst>
        </pc:spChg>
        <pc:spChg chg="del">
          <ac:chgData name="Hendrik Clijsters" userId="3bc123fa-08b6-4488-b224-8a1184b5eaff" providerId="ADAL" clId="{A9E4C5F0-4DD4-4CEA-AC61-027B86252031}" dt="2022-03-10T14:22:25.341" v="2860" actId="478"/>
          <ac:spMkLst>
            <pc:docMk/>
            <pc:sldMk cId="4242823458" sldId="339"/>
            <ac:spMk id="14" creationId="{730B583F-B141-41A2-86A3-0EEB02C599A5}"/>
          </ac:spMkLst>
        </pc:spChg>
        <pc:spChg chg="del">
          <ac:chgData name="Hendrik Clijsters" userId="3bc123fa-08b6-4488-b224-8a1184b5eaff" providerId="ADAL" clId="{A9E4C5F0-4DD4-4CEA-AC61-027B86252031}" dt="2022-03-10T14:22:29.248" v="2866" actId="478"/>
          <ac:spMkLst>
            <pc:docMk/>
            <pc:sldMk cId="4242823458" sldId="339"/>
            <ac:spMk id="15" creationId="{47D2BEAB-BA5A-4576-A0C7-B5013188C92D}"/>
          </ac:spMkLst>
        </pc:spChg>
        <pc:spChg chg="add mod">
          <ac:chgData name="Hendrik Clijsters" userId="3bc123fa-08b6-4488-b224-8a1184b5eaff" providerId="ADAL" clId="{A9E4C5F0-4DD4-4CEA-AC61-027B86252031}" dt="2022-03-10T14:28:44.447" v="3243" actId="1076"/>
          <ac:spMkLst>
            <pc:docMk/>
            <pc:sldMk cId="4242823458" sldId="339"/>
            <ac:spMk id="16" creationId="{C0817E67-E519-4DE3-AB50-8E3690481257}"/>
          </ac:spMkLst>
        </pc:spChg>
        <pc:spChg chg="del">
          <ac:chgData name="Hendrik Clijsters" userId="3bc123fa-08b6-4488-b224-8a1184b5eaff" providerId="ADAL" clId="{A9E4C5F0-4DD4-4CEA-AC61-027B86252031}" dt="2022-03-10T14:22:24.587" v="2859" actId="478"/>
          <ac:spMkLst>
            <pc:docMk/>
            <pc:sldMk cId="4242823458" sldId="339"/>
            <ac:spMk id="20" creationId="{09251794-C6FE-42DB-915C-1FA8C718D4E7}"/>
          </ac:spMkLst>
        </pc:spChg>
        <pc:spChg chg="add mod">
          <ac:chgData name="Hendrik Clijsters" userId="3bc123fa-08b6-4488-b224-8a1184b5eaff" providerId="ADAL" clId="{A9E4C5F0-4DD4-4CEA-AC61-027B86252031}" dt="2022-03-10T14:25:27.868" v="2994" actId="1038"/>
          <ac:spMkLst>
            <pc:docMk/>
            <pc:sldMk cId="4242823458" sldId="339"/>
            <ac:spMk id="23" creationId="{187FFDC5-DECE-4CB3-9A5E-911182D0CC8C}"/>
          </ac:spMkLst>
        </pc:spChg>
        <pc:spChg chg="add mod">
          <ac:chgData name="Hendrik Clijsters" userId="3bc123fa-08b6-4488-b224-8a1184b5eaff" providerId="ADAL" clId="{A9E4C5F0-4DD4-4CEA-AC61-027B86252031}" dt="2022-03-10T14:30:28.287" v="3319" actId="14100"/>
          <ac:spMkLst>
            <pc:docMk/>
            <pc:sldMk cId="4242823458" sldId="339"/>
            <ac:spMk id="26" creationId="{CCB76539-D93A-41ED-8789-6BC7C47A6488}"/>
          </ac:spMkLst>
        </pc:spChg>
        <pc:spChg chg="add mod">
          <ac:chgData name="Hendrik Clijsters" userId="3bc123fa-08b6-4488-b224-8a1184b5eaff" providerId="ADAL" clId="{A9E4C5F0-4DD4-4CEA-AC61-027B86252031}" dt="2022-03-10T14:32:52.906" v="3368" actId="208"/>
          <ac:spMkLst>
            <pc:docMk/>
            <pc:sldMk cId="4242823458" sldId="339"/>
            <ac:spMk id="28" creationId="{46979A3C-62E8-4087-8C92-F6EA3F4F852D}"/>
          </ac:spMkLst>
        </pc:spChg>
        <pc:spChg chg="del">
          <ac:chgData name="Hendrik Clijsters" userId="3bc123fa-08b6-4488-b224-8a1184b5eaff" providerId="ADAL" clId="{A9E4C5F0-4DD4-4CEA-AC61-027B86252031}" dt="2022-03-10T14:22:26.565" v="2862" actId="478"/>
          <ac:spMkLst>
            <pc:docMk/>
            <pc:sldMk cId="4242823458" sldId="339"/>
            <ac:spMk id="33" creationId="{6686002F-13B4-4A2B-AEDC-1310006785C9}"/>
          </ac:spMkLst>
        </pc:spChg>
        <pc:spChg chg="del">
          <ac:chgData name="Hendrik Clijsters" userId="3bc123fa-08b6-4488-b224-8a1184b5eaff" providerId="ADAL" clId="{A9E4C5F0-4DD4-4CEA-AC61-027B86252031}" dt="2022-03-10T14:22:34.969" v="2874" actId="478"/>
          <ac:spMkLst>
            <pc:docMk/>
            <pc:sldMk cId="4242823458" sldId="339"/>
            <ac:spMk id="36" creationId="{0356E1C4-FBC5-49FE-8A64-C3B0BC4F622B}"/>
          </ac:spMkLst>
        </pc:spChg>
        <pc:spChg chg="del">
          <ac:chgData name="Hendrik Clijsters" userId="3bc123fa-08b6-4488-b224-8a1184b5eaff" providerId="ADAL" clId="{A9E4C5F0-4DD4-4CEA-AC61-027B86252031}" dt="2022-03-10T14:22:34.524" v="2873" actId="478"/>
          <ac:spMkLst>
            <pc:docMk/>
            <pc:sldMk cId="4242823458" sldId="339"/>
            <ac:spMk id="37" creationId="{8E8EDA00-5ED8-4579-AFB3-54963C514EFF}"/>
          </ac:spMkLst>
        </pc:spChg>
        <pc:spChg chg="mod">
          <ac:chgData name="Hendrik Clijsters" userId="3bc123fa-08b6-4488-b224-8a1184b5eaff" providerId="ADAL" clId="{A9E4C5F0-4DD4-4CEA-AC61-027B86252031}" dt="2022-03-10T14:25:23.236" v="2977" actId="1037"/>
          <ac:spMkLst>
            <pc:docMk/>
            <pc:sldMk cId="4242823458" sldId="339"/>
            <ac:spMk id="38" creationId="{D985D1D5-15CD-478A-96DA-7FD843D180AE}"/>
          </ac:spMkLst>
        </pc:spChg>
        <pc:picChg chg="add mod modCrop">
          <ac:chgData name="Hendrik Clijsters" userId="3bc123fa-08b6-4488-b224-8a1184b5eaff" providerId="ADAL" clId="{A9E4C5F0-4DD4-4CEA-AC61-027B86252031}" dt="2022-03-10T14:25:27.868" v="2994" actId="1038"/>
          <ac:picMkLst>
            <pc:docMk/>
            <pc:sldMk cId="4242823458" sldId="339"/>
            <ac:picMk id="5" creationId="{6C8FFDAD-838A-4067-A67D-4E8DF5D6CD50}"/>
          </ac:picMkLst>
        </pc:picChg>
        <pc:picChg chg="mod">
          <ac:chgData name="Hendrik Clijsters" userId="3bc123fa-08b6-4488-b224-8a1184b5eaff" providerId="ADAL" clId="{A9E4C5F0-4DD4-4CEA-AC61-027B86252031}" dt="2022-03-10T14:25:23.236" v="2977" actId="1037"/>
          <ac:picMkLst>
            <pc:docMk/>
            <pc:sldMk cId="4242823458" sldId="339"/>
            <ac:picMk id="24" creationId="{90B8C08B-F688-4470-888C-65AC8E02ED14}"/>
          </ac:picMkLst>
        </pc:picChg>
        <pc:picChg chg="add mod">
          <ac:chgData name="Hendrik Clijsters" userId="3bc123fa-08b6-4488-b224-8a1184b5eaff" providerId="ADAL" clId="{A9E4C5F0-4DD4-4CEA-AC61-027B86252031}" dt="2022-03-10T14:30:34.973" v="3323" actId="1076"/>
          <ac:picMkLst>
            <pc:docMk/>
            <pc:sldMk cId="4242823458" sldId="339"/>
            <ac:picMk id="3074" creationId="{3719B5D0-5EC7-4624-86D0-5620A140AA3B}"/>
          </ac:picMkLst>
        </pc:picChg>
        <pc:cxnChg chg="del">
          <ac:chgData name="Hendrik Clijsters" userId="3bc123fa-08b6-4488-b224-8a1184b5eaff" providerId="ADAL" clId="{A9E4C5F0-4DD4-4CEA-AC61-027B86252031}" dt="2022-03-10T14:22:33.451" v="2872" actId="478"/>
          <ac:cxnSpMkLst>
            <pc:docMk/>
            <pc:sldMk cId="4242823458" sldId="339"/>
            <ac:cxnSpMk id="4" creationId="{E90248CC-F72A-4734-9E2A-14ACBBEF5413}"/>
          </ac:cxnSpMkLst>
        </pc:cxnChg>
        <pc:cxnChg chg="del">
          <ac:chgData name="Hendrik Clijsters" userId="3bc123fa-08b6-4488-b224-8a1184b5eaff" providerId="ADAL" clId="{A9E4C5F0-4DD4-4CEA-AC61-027B86252031}" dt="2022-03-10T14:22:32.514" v="2871" actId="478"/>
          <ac:cxnSpMkLst>
            <pc:docMk/>
            <pc:sldMk cId="4242823458" sldId="339"/>
            <ac:cxnSpMk id="8" creationId="{50A743C7-451A-44CB-BADA-0B01CF187B0E}"/>
          </ac:cxnSpMkLst>
        </pc:cxnChg>
        <pc:cxnChg chg="del">
          <ac:chgData name="Hendrik Clijsters" userId="3bc123fa-08b6-4488-b224-8a1184b5eaff" providerId="ADAL" clId="{A9E4C5F0-4DD4-4CEA-AC61-027B86252031}" dt="2022-03-10T14:22:25.982" v="2861" actId="478"/>
          <ac:cxnSpMkLst>
            <pc:docMk/>
            <pc:sldMk cId="4242823458" sldId="339"/>
            <ac:cxnSpMk id="22" creationId="{89D5552C-D794-4D90-9E77-667DA22DAE2B}"/>
          </ac:cxnSpMkLst>
        </pc:cxnChg>
        <pc:cxnChg chg="del">
          <ac:chgData name="Hendrik Clijsters" userId="3bc123fa-08b6-4488-b224-8a1184b5eaff" providerId="ADAL" clId="{A9E4C5F0-4DD4-4CEA-AC61-027B86252031}" dt="2022-03-10T14:22:27.154" v="2863" actId="478"/>
          <ac:cxnSpMkLst>
            <pc:docMk/>
            <pc:sldMk cId="4242823458" sldId="339"/>
            <ac:cxnSpMk id="29" creationId="{DB690CC5-72B9-493E-901F-27D6551E57E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68C7A-79EB-4BF5-A0BE-E85236A17441}" type="datetimeFigureOut">
              <a:rPr lang="nl-NL" smtClean="0"/>
              <a:t>19-4-2022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77F58-5A66-4895-BC6D-E8BF578421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23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7F58-5A66-4895-BC6D-E8BF5784212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629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7F58-5A66-4895-BC6D-E8BF5784212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9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7F58-5A66-4895-BC6D-E8BF5784212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716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7F58-5A66-4895-BC6D-E8BF5784212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50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7F58-5A66-4895-BC6D-E8BF5784212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490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7F58-5A66-4895-BC6D-E8BF5784212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286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7F58-5A66-4895-BC6D-E8BF5784212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171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7F58-5A66-4895-BC6D-E8BF5784212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2668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77F58-5A66-4895-BC6D-E8BF57842129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413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87CA-4DFA-4C9A-97C2-5B0BB7733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9505" y="2073025"/>
            <a:ext cx="6625389" cy="1005138"/>
          </a:xfrm>
        </p:spPr>
        <p:txBody>
          <a:bodyPr anchor="b"/>
          <a:lstStyle>
            <a:lvl1pPr algn="ctr">
              <a:defRPr sz="6000" b="1"/>
            </a:lvl1pPr>
          </a:lstStyle>
          <a:p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0CB55-519B-4BA8-92C9-25EEFE2A7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200" y="3807911"/>
            <a:ext cx="9144000" cy="100513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36EF-BF89-4B7F-B276-18528FFB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/>
            </a:lvl1pPr>
          </a:lstStyle>
          <a:p>
            <a:r>
              <a:rPr lang="nl-NL"/>
              <a:t>02-12-2021</a:t>
            </a:r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0E09-189F-4FA1-A42F-D61E5B84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nl-NL" sz="20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3de jaar EMT + TW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F596-35D3-4157-8722-A9031F68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/>
            </a:lvl1pPr>
          </a:lstStyle>
          <a:p>
            <a:fld id="{6AFDC306-BFDB-4D79-B1A6-D92A9474C8B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630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4842-8A5C-4401-9352-2A7CE2F5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AC852-4100-4328-9C80-D83BF776B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D9CE-B415-48B8-8E0E-B94CD42B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02-12-2021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04A49-AF2B-47FB-AFAC-033AB99C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3de jaar EMT + TW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5A42-7F10-4404-9254-703F67B0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C306-BFDB-4D79-B1A6-D92A9474C8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216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0E4A6-83A5-47E9-B314-DBB340636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B4F23-FA0C-462E-9A75-6814CE571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1813-692F-4AF3-B668-6FEDC281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02-12-2021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05502-9A5F-46F6-BA1C-D27FE9A5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3de jaar EMT + TW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BFB98-71D1-4E92-A987-B964C7F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C306-BFDB-4D79-B1A6-D92A9474C8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9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7904-C982-4DDE-A5B2-A8C69E7E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DCB8-A222-4B44-8E91-01200FAD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EF9AEF-032E-4072-8D1D-0CDD6406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nl-NL"/>
              <a:t>02-12-2021</a:t>
            </a:r>
            <a:endParaRPr lang="nl-NL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67DF525-B0CD-4BC1-B92D-D4B44BC2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lang="nl-NL" sz="2000" b="1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3de jaar EMT + TW</a:t>
            </a:r>
            <a:endParaRPr lang="nl-NL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FA17D4-29FF-4B24-BAD4-0317E618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/>
            </a:lvl1pPr>
          </a:lstStyle>
          <a:p>
            <a:fld id="{6AFDC306-BFDB-4D79-B1A6-D92A9474C8B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669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CB27-06BD-4135-96FC-AB08BABD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A05C8-C523-4C02-A430-A450F520C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B88B6-3555-46AA-9920-C81065BA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02-12-2021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0159-8522-4E19-A5F2-0202F4D4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3de jaar EMT + TW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29FC-818A-491D-B54D-5213E86D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C306-BFDB-4D79-B1A6-D92A9474C8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14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304B-CA5F-41EC-8AC9-2FF0022B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4B15-A00F-4D69-B33E-A21585057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2863B-915D-445E-B755-27EAD6C87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283C-170A-4FA9-AD8A-7B217C68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02-12-2021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FC59-C177-4407-A6AD-402F8896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3de jaar EMT + TW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D18C3-C8B4-49A5-804F-F368E006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C306-BFDB-4D79-B1A6-D92A9474C8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13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E648-565B-4784-A68C-F487A570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3D929-698B-4A60-8FE3-A83126C51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3A42D-7840-49EF-B317-727BE0B9F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A49F3-0C49-43AD-9CFB-6B9E7209C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BF186-1922-4354-B8E7-01E7A6C73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5ECD1-C998-4AB7-B50F-5EAF4388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02-12-2021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C316D-A934-47C0-AA0E-A2FC4654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3de jaar EMT + TW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C5C7A-0BD7-4203-A081-A996848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C306-BFDB-4D79-B1A6-D92A9474C8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7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E534-3D3E-4077-9931-039425E0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832BE-D446-4D6D-AA4A-A161F89C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02-12-2021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C249D-188E-4B53-9734-5692E0EE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3de jaar EMT + TW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7D3EA-7A55-43BA-B90C-6F277D12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C306-BFDB-4D79-B1A6-D92A9474C8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78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9EED9-1461-4A85-8DA7-E50E02B5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02-12-2021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95DEC-CF5C-4A48-8DE2-4A5D9372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3de jaar EMT + TW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D663F-3160-49AF-A30D-C59B1FAE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C306-BFDB-4D79-B1A6-D92A9474C8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30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85A1-536B-4CE4-8BCC-1E2B9305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4B5F-E776-4702-B1A7-2A7CDE41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34FDB-D0AD-4851-B57F-1AC8CAA8D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8183B-8F36-4297-816B-569C61BE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02-12-2021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4A308-F1E3-4085-9265-64B15BB3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3de jaar EMT + TW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3239B-16EF-4A67-BF20-18E40622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C306-BFDB-4D79-B1A6-D92A9474C8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40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81BA-2649-41AC-90D3-0123E0B9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4EBAE-0A87-44AF-AFFB-5FB8BCCFF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9480-16D9-4CC6-8191-6D9C73A15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56E9E-021F-4056-AF2C-2EE86AE9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02-12-2021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FEC8A-1B30-4E9B-8C01-37C6F12A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3de jaar EMT + TW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27845-7CFC-4F28-90B6-D61EA28D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C306-BFDB-4D79-B1A6-D92A9474C8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58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2BFB3-8F19-4B9D-AA6E-E55F4137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7431D-A3D1-4B37-A499-765BC2C4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8EBB0-497E-43EE-8E4F-8B30ADCE3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02-12-2021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C60FF-DA63-4114-88DD-D2F3E437D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3de jaar EMT + TW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A2D68-F30A-468A-8C86-B394623B8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C306-BFDB-4D79-B1A6-D92A9474C8B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758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drikClijstersMosa/6IICT-PROG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4B87-A018-465F-AE62-BC9E532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Overzicht materiaal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C1C711-CEB7-4A0F-86EF-2BDB58D3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C306-BFDB-4D79-B1A6-D92A9474C8BA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BAFC36B-77EA-44D9-B349-B7E1E304782F}"/>
              </a:ext>
            </a:extLst>
          </p:cNvPr>
          <p:cNvSpPr txBox="1"/>
          <p:nvPr/>
        </p:nvSpPr>
        <p:spPr>
          <a:xfrm>
            <a:off x="447811" y="1690688"/>
            <a:ext cx="962193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200" b="1" dirty="0"/>
              <a:t>Smartschool</a:t>
            </a:r>
            <a:r>
              <a:rPr lang="nl-NL" sz="32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3200" dirty="0"/>
              <a:t>Cursus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3200" dirty="0"/>
              <a:t>Uploadzone oefeningen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3200" dirty="0"/>
              <a:t>Extra materiaal (video’s, PPT, …)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D9424D2B-85D8-4243-8E60-30E7B06EF68A}"/>
              </a:ext>
            </a:extLst>
          </p:cNvPr>
          <p:cNvSpPr txBox="1"/>
          <p:nvPr/>
        </p:nvSpPr>
        <p:spPr>
          <a:xfrm>
            <a:off x="447811" y="4434373"/>
            <a:ext cx="83689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200" b="1" dirty="0">
                <a:hlinkClick r:id="rId3"/>
              </a:rPr>
              <a:t>GitHub</a:t>
            </a:r>
            <a:r>
              <a:rPr lang="nl-NL" sz="3200" dirty="0"/>
              <a:t>: 6IICT-PROG4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3200" dirty="0"/>
              <a:t>Grotere oefeningen (begincode + uitleg)</a:t>
            </a:r>
          </a:p>
        </p:txBody>
      </p:sp>
    </p:spTree>
    <p:extLst>
      <p:ext uri="{BB962C8B-B14F-4D97-AF65-F5344CB8AC3E}">
        <p14:creationId xmlns:p14="http://schemas.microsoft.com/office/powerpoint/2010/main" val="27759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4B87-A018-465F-AE62-BC9E532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Alle termen samengevat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C1C711-CEB7-4A0F-86EF-2BDB58D3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2025" y="6360557"/>
            <a:ext cx="2743200" cy="365125"/>
          </a:xfrm>
        </p:spPr>
        <p:txBody>
          <a:bodyPr/>
          <a:lstStyle/>
          <a:p>
            <a:fld id="{6AFDC306-BFDB-4D79-B1A6-D92A9474C8BA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56C016C-DBD8-475B-98BA-C9006D90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084"/>
            <a:ext cx="12192000" cy="2939391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4BABA466-BA33-434B-852B-0D19E1ED2650}"/>
              </a:ext>
            </a:extLst>
          </p:cNvPr>
          <p:cNvSpPr txBox="1"/>
          <p:nvPr/>
        </p:nvSpPr>
        <p:spPr>
          <a:xfrm>
            <a:off x="723898" y="4389475"/>
            <a:ext cx="9763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Deze presentatie komt overeen met deel </a:t>
            </a:r>
            <a:r>
              <a:rPr lang="nl-NL" sz="2800" b="1" dirty="0"/>
              <a:t>1.2</a:t>
            </a:r>
            <a:r>
              <a:rPr lang="nl-NL" sz="2800" dirty="0"/>
              <a:t> uit de cursus.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3022818A-9B7D-407C-9C64-FD012247812B}"/>
              </a:ext>
            </a:extLst>
          </p:cNvPr>
          <p:cNvSpPr txBox="1"/>
          <p:nvPr/>
        </p:nvSpPr>
        <p:spPr>
          <a:xfrm>
            <a:off x="723897" y="5761137"/>
            <a:ext cx="9763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b="1" dirty="0"/>
              <a:t>Verplichte opdrachten:</a:t>
            </a:r>
            <a:r>
              <a:rPr lang="nl-NL" sz="2800" dirty="0"/>
              <a:t> 1.1, 1.3, 1.5 (Extra </a:t>
            </a:r>
            <a:r>
              <a:rPr lang="nl-NL" sz="2800"/>
              <a:t>niet). </a:t>
            </a:r>
            <a:endParaRPr lang="nl-NL" sz="280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D374910-BAD2-49BE-B30B-3D52F2835BB9}"/>
              </a:ext>
            </a:extLst>
          </p:cNvPr>
          <p:cNvSpPr txBox="1"/>
          <p:nvPr/>
        </p:nvSpPr>
        <p:spPr>
          <a:xfrm>
            <a:off x="723897" y="5075306"/>
            <a:ext cx="10829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b="1" dirty="0"/>
              <a:t>Wat nu:</a:t>
            </a:r>
            <a:r>
              <a:rPr lang="nl-NL" sz="2800" dirty="0"/>
              <a:t> Lees deel </a:t>
            </a:r>
            <a:r>
              <a:rPr lang="nl-NL" sz="2800" b="1" dirty="0"/>
              <a:t>1.3.1</a:t>
            </a:r>
            <a:r>
              <a:rPr lang="nl-NL" sz="2800" dirty="0"/>
              <a:t> T.E.M. </a:t>
            </a:r>
            <a:r>
              <a:rPr lang="nl-NL" sz="2800" b="1" dirty="0"/>
              <a:t>1.3.4</a:t>
            </a:r>
            <a:r>
              <a:rPr lang="nl-NL" sz="2800" dirty="0"/>
              <a:t> in cursus, of begin aan opdrachten. </a:t>
            </a:r>
          </a:p>
        </p:txBody>
      </p:sp>
    </p:spTree>
    <p:extLst>
      <p:ext uri="{BB962C8B-B14F-4D97-AF65-F5344CB8AC3E}">
        <p14:creationId xmlns:p14="http://schemas.microsoft.com/office/powerpoint/2010/main" val="401818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4B87-A018-465F-AE62-BC9E532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Cursus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C1C711-CEB7-4A0F-86EF-2BDB58D3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C306-BFDB-4D79-B1A6-D92A9474C8BA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D9424D2B-85D8-4243-8E60-30E7B06EF68A}"/>
              </a:ext>
            </a:extLst>
          </p:cNvPr>
          <p:cNvSpPr txBox="1"/>
          <p:nvPr/>
        </p:nvSpPr>
        <p:spPr>
          <a:xfrm>
            <a:off x="971285" y="1743076"/>
            <a:ext cx="93061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De cursus bevat een aantal zaken: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Tekst met uitleg over thema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highlight>
                  <a:srgbClr val="C0C0C0"/>
                </a:highlight>
              </a:rPr>
              <a:t>Voorbeelden bij theorie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kans om zelf </a:t>
            </a:r>
            <a:r>
              <a:rPr lang="nl-NL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 te oefenen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>
                <a:cs typeface="Times New Roman" panose="02020603050405020304" pitchFamily="18" charset="0"/>
              </a:rPr>
              <a:t>Opdrachten (verplicht + extra)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B751EFF-DD97-4B92-965E-DCC7A941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7" y="4394684"/>
            <a:ext cx="6886090" cy="158797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4D1AA019-F63B-4543-B11A-913B40138B6C}"/>
              </a:ext>
            </a:extLst>
          </p:cNvPr>
          <p:cNvSpPr txBox="1"/>
          <p:nvPr/>
        </p:nvSpPr>
        <p:spPr>
          <a:xfrm>
            <a:off x="389180" y="4042233"/>
            <a:ext cx="7045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b="1" dirty="0"/>
              <a:t>Denk eerst na over wat er gebeurt. Plak vervolgens in editor en voer uit.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85015EE-FD33-4CF8-9E0B-93AAD4625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797" y="2942160"/>
            <a:ext cx="4551204" cy="879900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20D11A90-8DC1-4E05-BB4C-B48533FF628C}"/>
              </a:ext>
            </a:extLst>
          </p:cNvPr>
          <p:cNvSpPr txBox="1"/>
          <p:nvPr/>
        </p:nvSpPr>
        <p:spPr>
          <a:xfrm>
            <a:off x="3158251" y="6188565"/>
            <a:ext cx="58754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Tijdens presentatie blijven laptops gesloten!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5529454C-771C-49BE-A816-B9994E8B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66" y="465852"/>
            <a:ext cx="938343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5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F9A1A-C736-4E49-B871-C62B92659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3400" y="818457"/>
            <a:ext cx="3322317" cy="2975876"/>
          </a:xfrm>
        </p:spPr>
        <p:txBody>
          <a:bodyPr anchor="b">
            <a:normAutofit/>
          </a:bodyPr>
          <a:lstStyle/>
          <a:p>
            <a:pPr algn="l"/>
            <a:r>
              <a:rPr lang="nl-NL" sz="3400" dirty="0"/>
              <a:t> Hoofdstuk 1</a:t>
            </a:r>
            <a:br>
              <a:rPr lang="nl-NL" sz="3400" dirty="0"/>
            </a:br>
            <a:br>
              <a:rPr lang="nl-NL" sz="3400" dirty="0"/>
            </a:br>
            <a:r>
              <a:rPr lang="nl-NL" sz="3400" dirty="0"/>
              <a:t>OOP</a:t>
            </a:r>
          </a:p>
        </p:txBody>
      </p:sp>
      <p:pic>
        <p:nvPicPr>
          <p:cNvPr id="7" name="Afbeelding 6" descr="What is Object-Oriented Programming (OOP)?">
            <a:extLst>
              <a:ext uri="{FF2B5EF4-FFF2-40B4-BE49-F238E27FC236}">
                <a16:creationId xmlns:a16="http://schemas.microsoft.com/office/drawing/2014/main" id="{CAB8E74A-67EF-40FB-915F-706667026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2724" y="566916"/>
            <a:ext cx="5603659" cy="5724168"/>
          </a:xfrm>
          <a:prstGeom prst="rect">
            <a:avLst/>
          </a:prstGeom>
          <a:noFill/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F815EFC-C8C7-440A-993F-A7568B98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247" y="6356349"/>
            <a:ext cx="2131423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sz="1900" dirty="0">
                <a:solidFill>
                  <a:schemeClr val="tx1">
                    <a:alpha val="70000"/>
                  </a:schemeClr>
                </a:solidFill>
              </a:rPr>
              <a:t>19-04-2022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EB50C67-D9AB-4D44-BCE3-8CE0F11E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3400" y="6356350"/>
            <a:ext cx="3956781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nl-NL" sz="1900" dirty="0">
                <a:solidFill>
                  <a:schemeClr val="tx1">
                    <a:alpha val="70000"/>
                  </a:schemeClr>
                </a:solidFill>
              </a:rPr>
              <a:t>6IICT</a:t>
            </a:r>
          </a:p>
        </p:txBody>
      </p:sp>
    </p:spTree>
    <p:extLst>
      <p:ext uri="{BB962C8B-B14F-4D97-AF65-F5344CB8AC3E}">
        <p14:creationId xmlns:p14="http://schemas.microsoft.com/office/powerpoint/2010/main" val="327853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4B87-A018-465F-AE62-BC9E532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C1C711-CEB7-4A0F-86EF-2BDB58D3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C306-BFDB-4D79-B1A6-D92A9474C8BA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525F664-42ED-4AF4-B6C2-DEB0E9C2C0DF}"/>
              </a:ext>
            </a:extLst>
          </p:cNvPr>
          <p:cNvSpPr txBox="1"/>
          <p:nvPr/>
        </p:nvSpPr>
        <p:spPr>
          <a:xfrm>
            <a:off x="447811" y="1690688"/>
            <a:ext cx="9621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200" dirty="0"/>
              <a:t>Waar staat </a:t>
            </a:r>
            <a:r>
              <a:rPr lang="nl-NL" sz="3200" b="1" dirty="0"/>
              <a:t>OOP</a:t>
            </a:r>
            <a:r>
              <a:rPr lang="nl-NL" sz="3200" dirty="0"/>
              <a:t> voor?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D913396F-388E-4D79-AA22-2F8E599C985B}"/>
              </a:ext>
            </a:extLst>
          </p:cNvPr>
          <p:cNvSpPr txBox="1"/>
          <p:nvPr/>
        </p:nvSpPr>
        <p:spPr>
          <a:xfrm>
            <a:off x="507932" y="2396762"/>
            <a:ext cx="1105541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Object-</a:t>
            </a:r>
            <a:r>
              <a:rPr lang="nl-NL" sz="2800" dirty="0" err="1"/>
              <a:t>Oriented</a:t>
            </a:r>
            <a:r>
              <a:rPr lang="nl-NL" sz="2800" dirty="0"/>
              <a:t> Programming. </a:t>
            </a:r>
          </a:p>
          <a:p>
            <a:r>
              <a:rPr lang="nl-NL" sz="2400" dirty="0"/>
              <a:t>Het is een design model dat focust op de objecten die programmeurs willen gebruiken. 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4DBC4A41-3CEC-4853-9D5F-D9FD4A3956D6}"/>
              </a:ext>
            </a:extLst>
          </p:cNvPr>
          <p:cNvSpPr txBox="1"/>
          <p:nvPr/>
        </p:nvSpPr>
        <p:spPr>
          <a:xfrm>
            <a:off x="447811" y="3503953"/>
            <a:ext cx="9621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200" dirty="0"/>
              <a:t>Een voorbeeld: de fruitmand</a:t>
            </a:r>
          </a:p>
        </p:txBody>
      </p:sp>
      <p:pic>
        <p:nvPicPr>
          <p:cNvPr id="4" name="Picture 2" descr="Fruitmand groot">
            <a:extLst>
              <a:ext uri="{FF2B5EF4-FFF2-40B4-BE49-F238E27FC236}">
                <a16:creationId xmlns:a16="http://schemas.microsoft.com/office/drawing/2014/main" id="{454139B8-05FE-4025-B52E-E9CE092AC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6" y="4241813"/>
            <a:ext cx="2616187" cy="26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979DA67E-F996-4519-8B20-AE81FB1B450A}"/>
              </a:ext>
            </a:extLst>
          </p:cNvPr>
          <p:cNvSpPr txBox="1"/>
          <p:nvPr/>
        </p:nvSpPr>
        <p:spPr>
          <a:xfrm>
            <a:off x="3960133" y="4147170"/>
            <a:ext cx="36122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Welke objecten zien jullie?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2E1282AD-5449-4346-91C0-567A8EB2D106}"/>
              </a:ext>
            </a:extLst>
          </p:cNvPr>
          <p:cNvSpPr txBox="1"/>
          <p:nvPr/>
        </p:nvSpPr>
        <p:spPr>
          <a:xfrm>
            <a:off x="1452792" y="4760873"/>
            <a:ext cx="947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Appel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DA4BB65-012F-4FCC-B10B-C74C231D4609}"/>
              </a:ext>
            </a:extLst>
          </p:cNvPr>
          <p:cNvSpPr txBox="1"/>
          <p:nvPr/>
        </p:nvSpPr>
        <p:spPr>
          <a:xfrm>
            <a:off x="2195742" y="5549906"/>
            <a:ext cx="947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Peer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C0B1AB6A-9FFF-4B01-8C0A-CE248BF6E83E}"/>
              </a:ext>
            </a:extLst>
          </p:cNvPr>
          <p:cNvSpPr txBox="1"/>
          <p:nvPr/>
        </p:nvSpPr>
        <p:spPr>
          <a:xfrm>
            <a:off x="8136846" y="4553953"/>
            <a:ext cx="1483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Appelsien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C081E006-FDBE-4582-92B8-761491853261}"/>
              </a:ext>
            </a:extLst>
          </p:cNvPr>
          <p:cNvSpPr txBox="1"/>
          <p:nvPr/>
        </p:nvSpPr>
        <p:spPr>
          <a:xfrm>
            <a:off x="7572374" y="5556936"/>
            <a:ext cx="1483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Mand</a:t>
            </a:r>
          </a:p>
        </p:txBody>
      </p:sp>
    </p:spTree>
    <p:extLst>
      <p:ext uri="{BB962C8B-B14F-4D97-AF65-F5344CB8AC3E}">
        <p14:creationId xmlns:p14="http://schemas.microsoft.com/office/powerpoint/2010/main" val="11245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4B87-A018-465F-AE62-BC9E532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 b="1" dirty="0"/>
              <a:t>object </a:t>
            </a:r>
            <a:r>
              <a:rPr lang="nl-NL" dirty="0"/>
              <a:t>“appel”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C1C711-CEB7-4A0F-86EF-2BDB58D3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C306-BFDB-4D79-B1A6-D92A9474C8BA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28" name="Picture 2" descr="Appel | Voedingscentrum">
            <a:extLst>
              <a:ext uri="{FF2B5EF4-FFF2-40B4-BE49-F238E27FC236}">
                <a16:creationId xmlns:a16="http://schemas.microsoft.com/office/drawing/2014/main" id="{3E63B568-6F53-47AF-9C81-11F9F83AB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2" y="2540506"/>
            <a:ext cx="5210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E5988011-3A19-40E8-8DCC-58B9C19005CB}"/>
              </a:ext>
            </a:extLst>
          </p:cNvPr>
          <p:cNvSpPr txBox="1"/>
          <p:nvPr/>
        </p:nvSpPr>
        <p:spPr>
          <a:xfrm>
            <a:off x="3369127" y="2161762"/>
            <a:ext cx="5331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Wat kan je allemaal doen met appels?</a:t>
            </a:r>
          </a:p>
          <a:p>
            <a:pPr algn="ctr"/>
            <a:r>
              <a:rPr lang="nl-NL" sz="2400" dirty="0"/>
              <a:t>(functionaliteiten)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232D5855-C913-41DC-A679-62EA43951A14}"/>
              </a:ext>
            </a:extLst>
          </p:cNvPr>
          <p:cNvSpPr txBox="1"/>
          <p:nvPr/>
        </p:nvSpPr>
        <p:spPr>
          <a:xfrm>
            <a:off x="2011194" y="3038634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eten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34FF2977-2C52-4CED-BBD8-804838118FE1}"/>
              </a:ext>
            </a:extLst>
          </p:cNvPr>
          <p:cNvSpPr txBox="1"/>
          <p:nvPr/>
        </p:nvSpPr>
        <p:spPr>
          <a:xfrm>
            <a:off x="1308670" y="3731131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rotten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5A6CCFAB-46C7-47B1-B5EC-B30B3A9D3CED}"/>
              </a:ext>
            </a:extLst>
          </p:cNvPr>
          <p:cNvSpPr txBox="1"/>
          <p:nvPr/>
        </p:nvSpPr>
        <p:spPr>
          <a:xfrm>
            <a:off x="9438832" y="3061712"/>
            <a:ext cx="2591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appelmoes maken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E241670E-2AF9-462D-AB6A-FC7BFA87E175}"/>
              </a:ext>
            </a:extLst>
          </p:cNvPr>
          <p:cNvSpPr txBox="1"/>
          <p:nvPr/>
        </p:nvSpPr>
        <p:spPr>
          <a:xfrm>
            <a:off x="9709720" y="3771027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schillen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2BFA7D57-C5CA-41F0-B750-744A61FE57C2}"/>
              </a:ext>
            </a:extLst>
          </p:cNvPr>
          <p:cNvSpPr txBox="1"/>
          <p:nvPr/>
        </p:nvSpPr>
        <p:spPr>
          <a:xfrm>
            <a:off x="3136985" y="5105449"/>
            <a:ext cx="6273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Dit zijn de </a:t>
            </a:r>
            <a:r>
              <a:rPr lang="nl-NL" sz="2800" b="1" dirty="0"/>
              <a:t>methodes</a:t>
            </a:r>
            <a:r>
              <a:rPr lang="nl-NL" sz="2800" dirty="0"/>
              <a:t> van een appel.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673E18B5-D283-4540-AE97-6E7B660DB64C}"/>
              </a:ext>
            </a:extLst>
          </p:cNvPr>
          <p:cNvSpPr txBox="1"/>
          <p:nvPr/>
        </p:nvSpPr>
        <p:spPr>
          <a:xfrm>
            <a:off x="2959141" y="5454094"/>
            <a:ext cx="6273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VB. als je een appel eet dan “verdwijnt” deze.</a:t>
            </a:r>
          </a:p>
        </p:txBody>
      </p:sp>
    </p:spTree>
    <p:extLst>
      <p:ext uri="{BB962C8B-B14F-4D97-AF65-F5344CB8AC3E}">
        <p14:creationId xmlns:p14="http://schemas.microsoft.com/office/powerpoint/2010/main" val="247182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4B87-A018-465F-AE62-BC9E532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 b="1" dirty="0"/>
              <a:t>object </a:t>
            </a:r>
            <a:r>
              <a:rPr lang="nl-NL" dirty="0"/>
              <a:t>“appel”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C1C711-CEB7-4A0F-86EF-2BDB58D3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2025" y="6360557"/>
            <a:ext cx="2743200" cy="365125"/>
          </a:xfrm>
        </p:spPr>
        <p:txBody>
          <a:bodyPr/>
          <a:lstStyle/>
          <a:p>
            <a:fld id="{6AFDC306-BFDB-4D79-B1A6-D92A9474C8BA}" type="slidenum">
              <a:rPr lang="nl-NL" smtClean="0"/>
              <a:pPr/>
              <a:t>6</a:t>
            </a:fld>
            <a:endParaRPr lang="nl-NL" dirty="0"/>
          </a:p>
        </p:txBody>
      </p:sp>
      <p:pic>
        <p:nvPicPr>
          <p:cNvPr id="2050" name="Picture 2" descr="Appel | Voedingscentrum">
            <a:extLst>
              <a:ext uri="{FF2B5EF4-FFF2-40B4-BE49-F238E27FC236}">
                <a16:creationId xmlns:a16="http://schemas.microsoft.com/office/drawing/2014/main" id="{3D0D5F01-3FB6-489F-BE2F-A5A34A2D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2" y="2451894"/>
            <a:ext cx="5210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0064B431-2616-4900-9302-6EE0FC37502B}"/>
              </a:ext>
            </a:extLst>
          </p:cNvPr>
          <p:cNvSpPr txBox="1"/>
          <p:nvPr/>
        </p:nvSpPr>
        <p:spPr>
          <a:xfrm>
            <a:off x="3897765" y="2079610"/>
            <a:ext cx="4396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Wat maakt een appel een appel?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42FA9EEB-9E68-455E-B768-20FE9DB2F55D}"/>
              </a:ext>
            </a:extLst>
          </p:cNvPr>
          <p:cNvSpPr txBox="1"/>
          <p:nvPr/>
        </p:nvSpPr>
        <p:spPr>
          <a:xfrm>
            <a:off x="1357542" y="4085074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Smaak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EDC2782-6181-4E60-A7B0-E888242823BC}"/>
              </a:ext>
            </a:extLst>
          </p:cNvPr>
          <p:cNvSpPr txBox="1"/>
          <p:nvPr/>
        </p:nvSpPr>
        <p:spPr>
          <a:xfrm>
            <a:off x="2859995" y="4120873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Kleur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FADE1A2B-F4D1-4CAD-A289-873EA91FA497}"/>
              </a:ext>
            </a:extLst>
          </p:cNvPr>
          <p:cNvSpPr txBox="1"/>
          <p:nvPr/>
        </p:nvSpPr>
        <p:spPr>
          <a:xfrm>
            <a:off x="2011194" y="3038634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Grootte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7E62718C-6A87-4B3F-B349-3107BDDB9F8A}"/>
              </a:ext>
            </a:extLst>
          </p:cNvPr>
          <p:cNvSpPr txBox="1"/>
          <p:nvPr/>
        </p:nvSpPr>
        <p:spPr>
          <a:xfrm>
            <a:off x="9840744" y="3222268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Vorm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B4305646-C338-4903-BAC8-D873593390DC}"/>
              </a:ext>
            </a:extLst>
          </p:cNvPr>
          <p:cNvSpPr txBox="1"/>
          <p:nvPr/>
        </p:nvSpPr>
        <p:spPr>
          <a:xfrm>
            <a:off x="9021594" y="4169073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Massa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7C803016-9864-4796-994F-D3A15420CF04}"/>
              </a:ext>
            </a:extLst>
          </p:cNvPr>
          <p:cNvSpPr txBox="1"/>
          <p:nvPr/>
        </p:nvSpPr>
        <p:spPr>
          <a:xfrm>
            <a:off x="8081893" y="4580233"/>
            <a:ext cx="2343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Voedingsstoffen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1B33D421-DBDE-4A8C-9105-2C698E8D5188}"/>
              </a:ext>
            </a:extLst>
          </p:cNvPr>
          <p:cNvSpPr txBox="1"/>
          <p:nvPr/>
        </p:nvSpPr>
        <p:spPr>
          <a:xfrm>
            <a:off x="3136985" y="5105449"/>
            <a:ext cx="6273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Dit zijn de </a:t>
            </a:r>
            <a:r>
              <a:rPr lang="nl-NL" sz="2800" b="1" dirty="0"/>
              <a:t>eigenschappen</a:t>
            </a:r>
            <a:r>
              <a:rPr lang="nl-NL" sz="2800" dirty="0"/>
              <a:t> van een appel.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82A8668A-5768-4FA0-AEF3-A9134EE86C3A}"/>
              </a:ext>
            </a:extLst>
          </p:cNvPr>
          <p:cNvSpPr txBox="1"/>
          <p:nvPr/>
        </p:nvSpPr>
        <p:spPr>
          <a:xfrm>
            <a:off x="3990082" y="5470395"/>
            <a:ext cx="456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VB. De kleur van de appel is rood.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AB37F68C-5B56-46CB-B4F4-3F56707AFB8F}"/>
              </a:ext>
            </a:extLst>
          </p:cNvPr>
          <p:cNvSpPr txBox="1"/>
          <p:nvPr/>
        </p:nvSpPr>
        <p:spPr>
          <a:xfrm>
            <a:off x="447811" y="6197115"/>
            <a:ext cx="8659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Zijn de eigenschappen van iedere appel (object) hetzelfde?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76E33B5A-816C-4F4D-ADAF-659FDAC604FA}"/>
              </a:ext>
            </a:extLst>
          </p:cNvPr>
          <p:cNvSpPr txBox="1"/>
          <p:nvPr/>
        </p:nvSpPr>
        <p:spPr>
          <a:xfrm>
            <a:off x="9021594" y="6191768"/>
            <a:ext cx="1284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b="1" dirty="0"/>
              <a:t>Nee!</a:t>
            </a:r>
          </a:p>
        </p:txBody>
      </p:sp>
    </p:spTree>
    <p:extLst>
      <p:ext uri="{BB962C8B-B14F-4D97-AF65-F5344CB8AC3E}">
        <p14:creationId xmlns:p14="http://schemas.microsoft.com/office/powerpoint/2010/main" val="179308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4B87-A018-465F-AE62-BC9E532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</a:t>
            </a:r>
            <a:r>
              <a:rPr lang="nl-NL" b="1" dirty="0"/>
              <a:t>klasse </a:t>
            </a:r>
            <a:r>
              <a:rPr lang="nl-NL" dirty="0"/>
              <a:t>“Appel”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C1C711-CEB7-4A0F-86EF-2BDB58D3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2025" y="6360557"/>
            <a:ext cx="2743200" cy="365125"/>
          </a:xfrm>
        </p:spPr>
        <p:txBody>
          <a:bodyPr/>
          <a:lstStyle/>
          <a:p>
            <a:fld id="{6AFDC306-BFDB-4D79-B1A6-D92A9474C8BA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3074" name="Picture 2" descr="iHungary | Kérdésed van? Ne habozz! Tedd fel!">
            <a:extLst>
              <a:ext uri="{FF2B5EF4-FFF2-40B4-BE49-F238E27FC236}">
                <a16:creationId xmlns:a16="http://schemas.microsoft.com/office/drawing/2014/main" id="{50F5D267-0563-457F-A113-6882B16B1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97815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33804C81-A9B7-4138-9509-313F6ABAB2CE}"/>
              </a:ext>
            </a:extLst>
          </p:cNvPr>
          <p:cNvSpPr txBox="1"/>
          <p:nvPr/>
        </p:nvSpPr>
        <p:spPr>
          <a:xfrm>
            <a:off x="838199" y="1923038"/>
            <a:ext cx="97631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Template waarin alle </a:t>
            </a:r>
            <a:r>
              <a:rPr lang="nl-NL" sz="2400" b="1" dirty="0"/>
              <a:t>eigenschappen</a:t>
            </a:r>
            <a:r>
              <a:rPr lang="nl-NL" sz="2400" dirty="0"/>
              <a:t> en </a:t>
            </a:r>
            <a:r>
              <a:rPr lang="nl-NL" sz="2400" b="1" dirty="0"/>
              <a:t>methodes</a:t>
            </a:r>
            <a:r>
              <a:rPr lang="nl-NL" sz="2400" dirty="0"/>
              <a:t> die de objecten appels nodig hebben zich bevinden.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7F0289E-E2E0-418A-A073-9209195CFADB}"/>
              </a:ext>
            </a:extLst>
          </p:cNvPr>
          <p:cNvSpPr txBox="1"/>
          <p:nvPr/>
        </p:nvSpPr>
        <p:spPr>
          <a:xfrm>
            <a:off x="3183845" y="3076575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Kleur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B726AD49-6E05-4C07-89D8-0717896F22FB}"/>
              </a:ext>
            </a:extLst>
          </p:cNvPr>
          <p:cNvSpPr txBox="1"/>
          <p:nvPr/>
        </p:nvSpPr>
        <p:spPr>
          <a:xfrm>
            <a:off x="583522" y="3017768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Grootte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07E8E3E-09D9-4C8A-93FB-398247172273}"/>
              </a:ext>
            </a:extLst>
          </p:cNvPr>
          <p:cNvSpPr txBox="1"/>
          <p:nvPr/>
        </p:nvSpPr>
        <p:spPr>
          <a:xfrm>
            <a:off x="409159" y="4574163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eten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3E8EFB6F-51A1-4FED-A3BE-8EA41BD3F173}"/>
              </a:ext>
            </a:extLst>
          </p:cNvPr>
          <p:cNvCxnSpPr>
            <a:cxnSpLocks/>
            <a:stCxn id="3074" idx="3"/>
            <a:endCxn id="3076" idx="1"/>
          </p:cNvCxnSpPr>
          <p:nvPr/>
        </p:nvCxnSpPr>
        <p:spPr>
          <a:xfrm flipV="1">
            <a:off x="3543300" y="3344962"/>
            <a:ext cx="4203024" cy="823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Red Apple Stockfoto en meer beelden van Appel - iStock">
            <a:extLst>
              <a:ext uri="{FF2B5EF4-FFF2-40B4-BE49-F238E27FC236}">
                <a16:creationId xmlns:a16="http://schemas.microsoft.com/office/drawing/2014/main" id="{14744C2D-D1DA-4ADF-B156-4E16DD394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9" t="5918" r="8937" b="5918"/>
          <a:stretch/>
        </p:blipFill>
        <p:spPr bwMode="auto">
          <a:xfrm>
            <a:off x="7746324" y="2338536"/>
            <a:ext cx="1892976" cy="201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kstvak 27">
            <a:extLst>
              <a:ext uri="{FF2B5EF4-FFF2-40B4-BE49-F238E27FC236}">
                <a16:creationId xmlns:a16="http://schemas.microsoft.com/office/drawing/2014/main" id="{B9124801-B94A-41CD-A76B-2B0CF4F984F9}"/>
              </a:ext>
            </a:extLst>
          </p:cNvPr>
          <p:cNvSpPr txBox="1"/>
          <p:nvPr/>
        </p:nvSpPr>
        <p:spPr>
          <a:xfrm rot="20989925">
            <a:off x="3552336" y="3242863"/>
            <a:ext cx="4038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Grootte = 12 cm, Kleur = rood</a:t>
            </a:r>
          </a:p>
        </p:txBody>
      </p:sp>
      <p:pic>
        <p:nvPicPr>
          <p:cNvPr id="3078" name="Picture 6" descr="Green Apple – Chow Mart">
            <a:extLst>
              <a:ext uri="{FF2B5EF4-FFF2-40B4-BE49-F238E27FC236}">
                <a16:creationId xmlns:a16="http://schemas.microsoft.com/office/drawing/2014/main" id="{E30E1B66-92C4-4695-BB2C-9E2E0A717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 t="11553" r="11732" b="12997"/>
          <a:stretch/>
        </p:blipFill>
        <p:spPr bwMode="auto">
          <a:xfrm>
            <a:off x="8049479" y="4721281"/>
            <a:ext cx="1286665" cy="12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61D56817-A17E-4C07-907A-9BE6F15482E8}"/>
              </a:ext>
            </a:extLst>
          </p:cNvPr>
          <p:cNvCxnSpPr>
            <a:cxnSpLocks/>
            <a:stCxn id="3074" idx="3"/>
            <a:endCxn id="3078" idx="1"/>
          </p:cNvCxnSpPr>
          <p:nvPr/>
        </p:nvCxnSpPr>
        <p:spPr>
          <a:xfrm>
            <a:off x="3543300" y="4168776"/>
            <a:ext cx="4506179" cy="1183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>
            <a:extLst>
              <a:ext uri="{FF2B5EF4-FFF2-40B4-BE49-F238E27FC236}">
                <a16:creationId xmlns:a16="http://schemas.microsoft.com/office/drawing/2014/main" id="{1A7A3911-CDE9-4B7E-88DC-34A138D94955}"/>
              </a:ext>
            </a:extLst>
          </p:cNvPr>
          <p:cNvSpPr txBox="1"/>
          <p:nvPr/>
        </p:nvSpPr>
        <p:spPr>
          <a:xfrm rot="883969">
            <a:off x="4140538" y="4466404"/>
            <a:ext cx="4038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Grootte = 8 cm, Kleur = groen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1739BC3E-C155-4D48-92F2-32CF5540BBEF}"/>
              </a:ext>
            </a:extLst>
          </p:cNvPr>
          <p:cNvSpPr txBox="1"/>
          <p:nvPr/>
        </p:nvSpPr>
        <p:spPr>
          <a:xfrm>
            <a:off x="9772122" y="2648436"/>
            <a:ext cx="24063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appel_1</a:t>
            </a:r>
            <a:endParaRPr lang="nl-NL" sz="2400" dirty="0"/>
          </a:p>
          <a:p>
            <a:r>
              <a:rPr lang="nl-NL" sz="2400" dirty="0"/>
              <a:t>Grootte = 12 cm, </a:t>
            </a:r>
          </a:p>
          <a:p>
            <a:r>
              <a:rPr lang="nl-NL" sz="2400" dirty="0"/>
              <a:t>Kleur = rood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05D49CD5-C703-4A16-9C12-D4A640E1EEDB}"/>
              </a:ext>
            </a:extLst>
          </p:cNvPr>
          <p:cNvSpPr txBox="1"/>
          <p:nvPr/>
        </p:nvSpPr>
        <p:spPr>
          <a:xfrm>
            <a:off x="9336144" y="4526913"/>
            <a:ext cx="4038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appel_2</a:t>
            </a:r>
          </a:p>
          <a:p>
            <a:r>
              <a:rPr lang="nl-NL" sz="2400" dirty="0"/>
              <a:t>Grootte = 8 cm, </a:t>
            </a:r>
          </a:p>
          <a:p>
            <a:r>
              <a:rPr lang="nl-NL" sz="2400" dirty="0"/>
              <a:t>Kleur = groen</a:t>
            </a:r>
          </a:p>
        </p:txBody>
      </p:sp>
    </p:spTree>
    <p:extLst>
      <p:ext uri="{BB962C8B-B14F-4D97-AF65-F5344CB8AC3E}">
        <p14:creationId xmlns:p14="http://schemas.microsoft.com/office/powerpoint/2010/main" val="3908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8" grpId="0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4B87-A018-465F-AE62-BC9E532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</a:t>
            </a:r>
            <a:r>
              <a:rPr lang="nl-NL" b="1" dirty="0"/>
              <a:t>klasse </a:t>
            </a:r>
            <a:r>
              <a:rPr lang="nl-NL" dirty="0"/>
              <a:t>“Appel”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C1C711-CEB7-4A0F-86EF-2BDB58D3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2025" y="6360557"/>
            <a:ext cx="2743200" cy="365125"/>
          </a:xfrm>
        </p:spPr>
        <p:txBody>
          <a:bodyPr/>
          <a:lstStyle/>
          <a:p>
            <a:fld id="{6AFDC306-BFDB-4D79-B1A6-D92A9474C8BA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3074" name="Picture 2" descr="iHungary | Kérdésed van? Ne habozz! Tedd fel!">
            <a:extLst>
              <a:ext uri="{FF2B5EF4-FFF2-40B4-BE49-F238E27FC236}">
                <a16:creationId xmlns:a16="http://schemas.microsoft.com/office/drawing/2014/main" id="{50F5D267-0563-457F-A113-6882B16B1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49420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33804C81-A9B7-4138-9509-313F6ABAB2CE}"/>
              </a:ext>
            </a:extLst>
          </p:cNvPr>
          <p:cNvSpPr txBox="1"/>
          <p:nvPr/>
        </p:nvSpPr>
        <p:spPr>
          <a:xfrm>
            <a:off x="690073" y="1837073"/>
            <a:ext cx="9763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Zijn alle eigenschappen van appels uniek?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67F0289E-E2E0-418A-A073-9209195CFADB}"/>
              </a:ext>
            </a:extLst>
          </p:cNvPr>
          <p:cNvSpPr txBox="1"/>
          <p:nvPr/>
        </p:nvSpPr>
        <p:spPr>
          <a:xfrm>
            <a:off x="3183845" y="3592628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Kleur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B726AD49-6E05-4C07-89D8-0717896F22FB}"/>
              </a:ext>
            </a:extLst>
          </p:cNvPr>
          <p:cNvSpPr txBox="1"/>
          <p:nvPr/>
        </p:nvSpPr>
        <p:spPr>
          <a:xfrm>
            <a:off x="583522" y="3533821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Grootte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07E8E3E-09D9-4C8A-93FB-398247172273}"/>
              </a:ext>
            </a:extLst>
          </p:cNvPr>
          <p:cNvSpPr txBox="1"/>
          <p:nvPr/>
        </p:nvSpPr>
        <p:spPr>
          <a:xfrm>
            <a:off x="557126" y="5213289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eten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3E8EFB6F-51A1-4FED-A3BE-8EA41BD3F173}"/>
              </a:ext>
            </a:extLst>
          </p:cNvPr>
          <p:cNvCxnSpPr>
            <a:cxnSpLocks/>
            <a:stCxn id="3074" idx="3"/>
            <a:endCxn id="3076" idx="1"/>
          </p:cNvCxnSpPr>
          <p:nvPr/>
        </p:nvCxnSpPr>
        <p:spPr>
          <a:xfrm flipV="1">
            <a:off x="3543300" y="3861015"/>
            <a:ext cx="4203024" cy="823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Red Apple Stockfoto en meer beelden van Appel - iStock">
            <a:extLst>
              <a:ext uri="{FF2B5EF4-FFF2-40B4-BE49-F238E27FC236}">
                <a16:creationId xmlns:a16="http://schemas.microsoft.com/office/drawing/2014/main" id="{14744C2D-D1DA-4ADF-B156-4E16DD394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9" t="5918" r="8937" b="5918"/>
          <a:stretch/>
        </p:blipFill>
        <p:spPr bwMode="auto">
          <a:xfrm>
            <a:off x="7746324" y="2854589"/>
            <a:ext cx="1892976" cy="201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kstvak 27">
            <a:extLst>
              <a:ext uri="{FF2B5EF4-FFF2-40B4-BE49-F238E27FC236}">
                <a16:creationId xmlns:a16="http://schemas.microsoft.com/office/drawing/2014/main" id="{B9124801-B94A-41CD-A76B-2B0CF4F984F9}"/>
              </a:ext>
            </a:extLst>
          </p:cNvPr>
          <p:cNvSpPr txBox="1"/>
          <p:nvPr/>
        </p:nvSpPr>
        <p:spPr>
          <a:xfrm rot="20989925">
            <a:off x="3552336" y="3758916"/>
            <a:ext cx="4038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Grootte = 12 cm, Kleur = rood</a:t>
            </a:r>
          </a:p>
        </p:txBody>
      </p:sp>
      <p:pic>
        <p:nvPicPr>
          <p:cNvPr id="3078" name="Picture 6" descr="Green Apple – Chow Mart">
            <a:extLst>
              <a:ext uri="{FF2B5EF4-FFF2-40B4-BE49-F238E27FC236}">
                <a16:creationId xmlns:a16="http://schemas.microsoft.com/office/drawing/2014/main" id="{E30E1B66-92C4-4695-BB2C-9E2E0A717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 t="11553" r="11732" b="12997"/>
          <a:stretch/>
        </p:blipFill>
        <p:spPr bwMode="auto">
          <a:xfrm>
            <a:off x="8049479" y="5237334"/>
            <a:ext cx="1286665" cy="12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61D56817-A17E-4C07-907A-9BE6F15482E8}"/>
              </a:ext>
            </a:extLst>
          </p:cNvPr>
          <p:cNvCxnSpPr>
            <a:cxnSpLocks/>
            <a:stCxn id="3074" idx="3"/>
            <a:endCxn id="3078" idx="1"/>
          </p:cNvCxnSpPr>
          <p:nvPr/>
        </p:nvCxnSpPr>
        <p:spPr>
          <a:xfrm>
            <a:off x="3543300" y="4684829"/>
            <a:ext cx="4506179" cy="1183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>
            <a:extLst>
              <a:ext uri="{FF2B5EF4-FFF2-40B4-BE49-F238E27FC236}">
                <a16:creationId xmlns:a16="http://schemas.microsoft.com/office/drawing/2014/main" id="{1A7A3911-CDE9-4B7E-88DC-34A138D94955}"/>
              </a:ext>
            </a:extLst>
          </p:cNvPr>
          <p:cNvSpPr txBox="1"/>
          <p:nvPr/>
        </p:nvSpPr>
        <p:spPr>
          <a:xfrm rot="883969">
            <a:off x="4140538" y="4982457"/>
            <a:ext cx="4038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Grootte = 8 cm, Kleur = groen</a:t>
            </a:r>
          </a:p>
        </p:txBody>
      </p:sp>
      <p:pic>
        <p:nvPicPr>
          <p:cNvPr id="16" name="Picture 2" descr="Appel | Voedingscentrum">
            <a:extLst>
              <a:ext uri="{FF2B5EF4-FFF2-40B4-BE49-F238E27FC236}">
                <a16:creationId xmlns:a16="http://schemas.microsoft.com/office/drawing/2014/main" id="{328F8B85-0107-495D-980C-C87D87CB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81" y="857400"/>
            <a:ext cx="2995460" cy="136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19DBEE00-16F4-43EA-99F4-5122FF8495D7}"/>
              </a:ext>
            </a:extLst>
          </p:cNvPr>
          <p:cNvSpPr txBox="1"/>
          <p:nvPr/>
        </p:nvSpPr>
        <p:spPr>
          <a:xfrm>
            <a:off x="6693434" y="545239"/>
            <a:ext cx="2267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Klokkenhuis = 1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099AC3A6-72DC-42A2-9E5F-2B85F823DC66}"/>
              </a:ext>
            </a:extLst>
          </p:cNvPr>
          <p:cNvSpPr txBox="1"/>
          <p:nvPr/>
        </p:nvSpPr>
        <p:spPr>
          <a:xfrm>
            <a:off x="9227457" y="603671"/>
            <a:ext cx="2741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Vruchtvlees = True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44A75EC-7852-4BE0-8A85-E1EFB46B2DDA}"/>
              </a:ext>
            </a:extLst>
          </p:cNvPr>
          <p:cNvSpPr txBox="1"/>
          <p:nvPr/>
        </p:nvSpPr>
        <p:spPr>
          <a:xfrm>
            <a:off x="1464512" y="5935058"/>
            <a:ext cx="2678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Klokkenhuis = 1</a:t>
            </a:r>
          </a:p>
          <a:p>
            <a:r>
              <a:rPr lang="nl-NL" sz="2400" b="1" dirty="0"/>
              <a:t>(bewaard in klasse)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7E63ACB-205D-4BF7-9F97-0C4435AC5763}"/>
              </a:ext>
            </a:extLst>
          </p:cNvPr>
          <p:cNvSpPr txBox="1"/>
          <p:nvPr/>
        </p:nvSpPr>
        <p:spPr>
          <a:xfrm>
            <a:off x="9772122" y="3164489"/>
            <a:ext cx="24063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appel_1</a:t>
            </a:r>
            <a:endParaRPr lang="nl-NL" sz="2400" dirty="0"/>
          </a:p>
          <a:p>
            <a:r>
              <a:rPr lang="nl-NL" sz="2400" dirty="0"/>
              <a:t>Grootte = 12 cm, </a:t>
            </a:r>
          </a:p>
          <a:p>
            <a:r>
              <a:rPr lang="nl-NL" sz="2400" dirty="0"/>
              <a:t>Kleur = rood,</a:t>
            </a:r>
          </a:p>
          <a:p>
            <a:r>
              <a:rPr lang="nl-NL" sz="2400" dirty="0"/>
              <a:t>Klokkenhuis = 1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72070C6-7B26-4147-9500-B29539A45C51}"/>
              </a:ext>
            </a:extLst>
          </p:cNvPr>
          <p:cNvSpPr txBox="1"/>
          <p:nvPr/>
        </p:nvSpPr>
        <p:spPr>
          <a:xfrm>
            <a:off x="9336144" y="5042966"/>
            <a:ext cx="40386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appel_2</a:t>
            </a:r>
          </a:p>
          <a:p>
            <a:r>
              <a:rPr lang="nl-NL" sz="2400" dirty="0"/>
              <a:t>Grootte = 8 cm, </a:t>
            </a:r>
          </a:p>
          <a:p>
            <a:r>
              <a:rPr lang="nl-NL" sz="2400" dirty="0"/>
              <a:t>Kleur = groen</a:t>
            </a:r>
          </a:p>
          <a:p>
            <a:r>
              <a:rPr lang="nl-NL" sz="2400" dirty="0"/>
              <a:t>Klokkenhuis = 1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F866FE3E-698E-4598-B154-9A8FBC8D8BB0}"/>
              </a:ext>
            </a:extLst>
          </p:cNvPr>
          <p:cNvSpPr txBox="1"/>
          <p:nvPr/>
        </p:nvSpPr>
        <p:spPr>
          <a:xfrm>
            <a:off x="981683" y="2262112"/>
            <a:ext cx="6273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Niet-unieke eigenschappen zijn </a:t>
            </a:r>
            <a:r>
              <a:rPr lang="nl-NL" sz="2800" b="1" dirty="0"/>
              <a:t>attributen</a:t>
            </a:r>
          </a:p>
        </p:txBody>
      </p:sp>
    </p:spTree>
    <p:extLst>
      <p:ext uri="{BB962C8B-B14F-4D97-AF65-F5344CB8AC3E}">
        <p14:creationId xmlns:p14="http://schemas.microsoft.com/office/powerpoint/2010/main" val="158904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8" grpId="0"/>
      <p:bldP spid="38" grpId="0"/>
      <p:bldP spid="17" grpId="0"/>
      <p:bldP spid="20" grpId="0"/>
      <p:bldP spid="27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4B87-A018-465F-AE62-BC9E532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Gedeelde klasse </a:t>
            </a:r>
            <a:r>
              <a:rPr lang="nl-NL" dirty="0"/>
              <a:t>“Fruit”</a:t>
            </a:r>
            <a:endParaRPr lang="nl-NL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C1C711-CEB7-4A0F-86EF-2BDB58D3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2025" y="6360557"/>
            <a:ext cx="2743200" cy="365125"/>
          </a:xfrm>
        </p:spPr>
        <p:txBody>
          <a:bodyPr/>
          <a:lstStyle/>
          <a:p>
            <a:fld id="{6AFDC306-BFDB-4D79-B1A6-D92A9474C8BA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D07EA37-143C-4835-9F07-632055703FD7}"/>
              </a:ext>
            </a:extLst>
          </p:cNvPr>
          <p:cNvSpPr txBox="1"/>
          <p:nvPr/>
        </p:nvSpPr>
        <p:spPr>
          <a:xfrm>
            <a:off x="3777983" y="2875501"/>
            <a:ext cx="3883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200" b="1" dirty="0"/>
              <a:t>Gedeelde</a:t>
            </a:r>
            <a:r>
              <a:rPr lang="nl-NL" sz="3200" dirty="0"/>
              <a:t> </a:t>
            </a:r>
            <a:r>
              <a:rPr lang="nl-NL" sz="3200" b="1" dirty="0"/>
              <a:t>klasse</a:t>
            </a:r>
            <a:r>
              <a:rPr lang="nl-NL" sz="3200" dirty="0"/>
              <a:t> Fruit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72F774C4-0F61-4C40-95A7-FA87ADAEFEBB}"/>
              </a:ext>
            </a:extLst>
          </p:cNvPr>
          <p:cNvSpPr txBox="1"/>
          <p:nvPr/>
        </p:nvSpPr>
        <p:spPr>
          <a:xfrm>
            <a:off x="838200" y="1620945"/>
            <a:ext cx="97631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Zijn de eigenschappen en methodes uniek voor Appel? 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9948EC2C-E60D-4253-A155-EC034882D35B}"/>
              </a:ext>
            </a:extLst>
          </p:cNvPr>
          <p:cNvSpPr txBox="1"/>
          <p:nvPr/>
        </p:nvSpPr>
        <p:spPr>
          <a:xfrm>
            <a:off x="8877215" y="1620945"/>
            <a:ext cx="1284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b="1" dirty="0"/>
              <a:t>Nee!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90A67582-4609-4863-8DA8-B1461A4BD32B}"/>
              </a:ext>
            </a:extLst>
          </p:cNvPr>
          <p:cNvSpPr txBox="1"/>
          <p:nvPr/>
        </p:nvSpPr>
        <p:spPr>
          <a:xfrm>
            <a:off x="1127710" y="2124459"/>
            <a:ext cx="6273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/>
              <a:t>Alle fruiten bezitten deze informatie. </a:t>
            </a:r>
            <a:endParaRPr lang="nl-NL" sz="2400" b="1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91E056F-58B2-4FBB-B84B-2820C826F4FE}"/>
              </a:ext>
            </a:extLst>
          </p:cNvPr>
          <p:cNvSpPr txBox="1"/>
          <p:nvPr/>
        </p:nvSpPr>
        <p:spPr>
          <a:xfrm>
            <a:off x="7721443" y="3039589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Kleur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F6389D1B-8439-4D08-8278-487FB820E9C5}"/>
              </a:ext>
            </a:extLst>
          </p:cNvPr>
          <p:cNvSpPr txBox="1"/>
          <p:nvPr/>
        </p:nvSpPr>
        <p:spPr>
          <a:xfrm>
            <a:off x="2713224" y="2687295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Grootte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D264207F-58FF-4BD7-8B12-BD133AE1C40E}"/>
              </a:ext>
            </a:extLst>
          </p:cNvPr>
          <p:cNvSpPr txBox="1"/>
          <p:nvPr/>
        </p:nvSpPr>
        <p:spPr>
          <a:xfrm>
            <a:off x="6169543" y="2499980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eten</a:t>
            </a:r>
          </a:p>
        </p:txBody>
      </p:sp>
      <p:pic>
        <p:nvPicPr>
          <p:cNvPr id="39" name="Picture 2" descr="iHungary | Kérdésed van? Ne habozz! Tedd fel!">
            <a:extLst>
              <a:ext uri="{FF2B5EF4-FFF2-40B4-BE49-F238E27FC236}">
                <a16:creationId xmlns:a16="http://schemas.microsoft.com/office/drawing/2014/main" id="{5442BA57-4EF7-4A05-B430-61508C60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79" y="3914055"/>
            <a:ext cx="1667116" cy="166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8129CBB-DE4A-4F59-BDCE-D86B35A4D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980" y="3914055"/>
            <a:ext cx="1457528" cy="2295845"/>
          </a:xfrm>
          <a:prstGeom prst="rect">
            <a:avLst/>
          </a:prstGeom>
        </p:spPr>
      </p:pic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23D349A2-E81D-4204-AD45-CA9BF9BEFF87}"/>
              </a:ext>
            </a:extLst>
          </p:cNvPr>
          <p:cNvCxnSpPr>
            <a:cxnSpLocks/>
            <a:stCxn id="18" idx="2"/>
            <a:endCxn id="39" idx="0"/>
          </p:cNvCxnSpPr>
          <p:nvPr/>
        </p:nvCxnSpPr>
        <p:spPr>
          <a:xfrm flipH="1">
            <a:off x="3276537" y="3460276"/>
            <a:ext cx="2443225" cy="453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4A13B50E-CB9D-45F3-861E-0BF9E9DA7B56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>
            <a:off x="5719762" y="3460276"/>
            <a:ext cx="2280982" cy="453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" descr="Red Apple Stockfoto en meer beelden van Appel - iStock">
            <a:extLst>
              <a:ext uri="{FF2B5EF4-FFF2-40B4-BE49-F238E27FC236}">
                <a16:creationId xmlns:a16="http://schemas.microsoft.com/office/drawing/2014/main" id="{47C75F49-35E0-447F-B865-0F2989E50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9" t="5918" r="8937" b="5918"/>
          <a:stretch/>
        </p:blipFill>
        <p:spPr bwMode="auto">
          <a:xfrm>
            <a:off x="1759411" y="5580664"/>
            <a:ext cx="854462" cy="90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Green Apple – Chow Mart">
            <a:extLst>
              <a:ext uri="{FF2B5EF4-FFF2-40B4-BE49-F238E27FC236}">
                <a16:creationId xmlns:a16="http://schemas.microsoft.com/office/drawing/2014/main" id="{0AD9C8BF-3DF3-492C-B3B7-DEE0EAE24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1" t="11553" r="11732" b="12997"/>
          <a:stretch/>
        </p:blipFill>
        <p:spPr bwMode="auto">
          <a:xfrm>
            <a:off x="3313902" y="5807466"/>
            <a:ext cx="642078" cy="6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Peer - Veggipedia">
            <a:extLst>
              <a:ext uri="{FF2B5EF4-FFF2-40B4-BE49-F238E27FC236}">
                <a16:creationId xmlns:a16="http://schemas.microsoft.com/office/drawing/2014/main" id="{09761423-9D02-4A26-85B4-213F7D83C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9" r="18724" b="14328"/>
          <a:stretch/>
        </p:blipFill>
        <p:spPr bwMode="auto">
          <a:xfrm>
            <a:off x="8858765" y="3429000"/>
            <a:ext cx="876897" cy="136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kstvak 43">
            <a:extLst>
              <a:ext uri="{FF2B5EF4-FFF2-40B4-BE49-F238E27FC236}">
                <a16:creationId xmlns:a16="http://schemas.microsoft.com/office/drawing/2014/main" id="{03173879-FE77-41F1-A2E7-71953B27DBA3}"/>
              </a:ext>
            </a:extLst>
          </p:cNvPr>
          <p:cNvSpPr txBox="1"/>
          <p:nvPr/>
        </p:nvSpPr>
        <p:spPr>
          <a:xfrm>
            <a:off x="6477582" y="4506287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Vorm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052588A-2206-4544-8152-6332F749E51C}"/>
              </a:ext>
            </a:extLst>
          </p:cNvPr>
          <p:cNvSpPr txBox="1"/>
          <p:nvPr/>
        </p:nvSpPr>
        <p:spPr>
          <a:xfrm>
            <a:off x="1412304" y="4396053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Glans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03041B90-4A63-4900-82B7-25C550479A1D}"/>
              </a:ext>
            </a:extLst>
          </p:cNvPr>
          <p:cNvSpPr txBox="1"/>
          <p:nvPr/>
        </p:nvSpPr>
        <p:spPr>
          <a:xfrm>
            <a:off x="6096000" y="5560184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Textuur</a:t>
            </a:r>
          </a:p>
        </p:txBody>
      </p:sp>
      <p:pic>
        <p:nvPicPr>
          <p:cNvPr id="6148" name="Picture 4" descr="Conference peer - Veggipedia">
            <a:extLst>
              <a:ext uri="{FF2B5EF4-FFF2-40B4-BE49-F238E27FC236}">
                <a16:creationId xmlns:a16="http://schemas.microsoft.com/office/drawing/2014/main" id="{61B2F820-9EBD-4509-BA7C-E311F11B6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1" t="5281" r="32326" b="4938"/>
          <a:stretch/>
        </p:blipFill>
        <p:spPr bwMode="auto">
          <a:xfrm>
            <a:off x="9291633" y="4794856"/>
            <a:ext cx="1051643" cy="17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kstvak 48">
            <a:extLst>
              <a:ext uri="{FF2B5EF4-FFF2-40B4-BE49-F238E27FC236}">
                <a16:creationId xmlns:a16="http://schemas.microsoft.com/office/drawing/2014/main" id="{2A0E8023-C1BE-4A54-BA28-3CB5EC2E2D1B}"/>
              </a:ext>
            </a:extLst>
          </p:cNvPr>
          <p:cNvSpPr txBox="1"/>
          <p:nvPr/>
        </p:nvSpPr>
        <p:spPr>
          <a:xfrm>
            <a:off x="4128842" y="4662371"/>
            <a:ext cx="1261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/>
              <a:t>p</a:t>
            </a:r>
            <a:r>
              <a:rPr lang="nl-NL" sz="2400" b="1"/>
              <a:t>ersen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4915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6" grpId="0"/>
      <p:bldP spid="32" grpId="0"/>
      <p:bldP spid="33" grpId="0"/>
      <p:bldP spid="34" grpId="0"/>
      <p:bldP spid="36" grpId="0"/>
      <p:bldP spid="44" grpId="0"/>
      <p:bldP spid="45" grpId="0"/>
      <p:bldP spid="47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448</Words>
  <Application>Microsoft Office PowerPoint</Application>
  <PresentationFormat>Breedbeeld</PresentationFormat>
  <Paragraphs>116</Paragraphs>
  <Slides>10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Tw Cen MT</vt:lpstr>
      <vt:lpstr>Office Theme</vt:lpstr>
      <vt:lpstr>Overzicht materiaal</vt:lpstr>
      <vt:lpstr>Cursus</vt:lpstr>
      <vt:lpstr> Hoofdstuk 1  OOP</vt:lpstr>
      <vt:lpstr>Introductie</vt:lpstr>
      <vt:lpstr>Het object “appel”</vt:lpstr>
      <vt:lpstr>Het object “appel”</vt:lpstr>
      <vt:lpstr>De klasse “Appel”</vt:lpstr>
      <vt:lpstr>De klasse “Appel”</vt:lpstr>
      <vt:lpstr>Gedeelde klasse “Fruit”</vt:lpstr>
      <vt:lpstr>Alle termen samengevat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 Clijsters</dc:creator>
  <cp:lastModifiedBy>Hendrik Clijsters</cp:lastModifiedBy>
  <cp:revision>378</cp:revision>
  <dcterms:created xsi:type="dcterms:W3CDTF">2021-10-20T08:47:35Z</dcterms:created>
  <dcterms:modified xsi:type="dcterms:W3CDTF">2022-04-19T02:04:17Z</dcterms:modified>
</cp:coreProperties>
</file>